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2" r:id="rId3"/>
    <p:sldId id="257" r:id="rId4"/>
    <p:sldId id="258" r:id="rId5"/>
    <p:sldId id="261" r:id="rId6"/>
    <p:sldId id="268" r:id="rId7"/>
    <p:sldId id="297" r:id="rId8"/>
    <p:sldId id="269" r:id="rId9"/>
    <p:sldId id="267" r:id="rId10"/>
    <p:sldId id="292" r:id="rId11"/>
    <p:sldId id="263" r:id="rId12"/>
    <p:sldId id="270" r:id="rId13"/>
    <p:sldId id="260" r:id="rId14"/>
    <p:sldId id="259" r:id="rId15"/>
    <p:sldId id="264" r:id="rId16"/>
    <p:sldId id="266" r:id="rId17"/>
    <p:sldId id="271" r:id="rId18"/>
    <p:sldId id="272" r:id="rId19"/>
    <p:sldId id="274" r:id="rId20"/>
    <p:sldId id="280" r:id="rId21"/>
    <p:sldId id="265" r:id="rId22"/>
    <p:sldId id="299" r:id="rId23"/>
    <p:sldId id="275" r:id="rId24"/>
    <p:sldId id="276" r:id="rId25"/>
    <p:sldId id="300" r:id="rId26"/>
    <p:sldId id="278" r:id="rId27"/>
    <p:sldId id="279" r:id="rId28"/>
    <p:sldId id="281" r:id="rId29"/>
    <p:sldId id="282" r:id="rId30"/>
    <p:sldId id="283" r:id="rId31"/>
    <p:sldId id="284" r:id="rId32"/>
    <p:sldId id="286" r:id="rId33"/>
    <p:sldId id="285" r:id="rId34"/>
    <p:sldId id="287" r:id="rId35"/>
    <p:sldId id="289" r:id="rId36"/>
    <p:sldId id="293" r:id="rId37"/>
    <p:sldId id="295" r:id="rId38"/>
    <p:sldId id="296" r:id="rId39"/>
    <p:sldId id="288" r:id="rId40"/>
    <p:sldId id="294" r:id="rId41"/>
    <p:sldId id="290" r:id="rId42"/>
    <p:sldId id="291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92281" autoAdjust="0"/>
  </p:normalViewPr>
  <p:slideViewPr>
    <p:cSldViewPr snapToGrid="0">
      <p:cViewPr varScale="1">
        <p:scale>
          <a:sx n="118" d="100"/>
          <a:sy n="118" d="100"/>
        </p:scale>
        <p:origin x="6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哲诚" userId="3fe23cfde0e3700c" providerId="LiveId" clId="{E41721BD-6D1B-E141-8027-0CE74D5DAE7B}"/>
    <pc:docChg chg="custSel modSld">
      <pc:chgData name="胡 哲诚" userId="3fe23cfde0e3700c" providerId="LiveId" clId="{E41721BD-6D1B-E141-8027-0CE74D5DAE7B}" dt="2022-05-29T11:35:17.914" v="2" actId="7634"/>
      <pc:docMkLst>
        <pc:docMk/>
      </pc:docMkLst>
      <pc:sldChg chg="addSp">
        <pc:chgData name="胡 哲诚" userId="3fe23cfde0e3700c" providerId="LiveId" clId="{E41721BD-6D1B-E141-8027-0CE74D5DAE7B}" dt="2022-05-29T11:35:17.914" v="2" actId="7634"/>
        <pc:sldMkLst>
          <pc:docMk/>
          <pc:sldMk cId="3016211623" sldId="281"/>
        </pc:sldMkLst>
        <pc:inkChg chg="add">
          <ac:chgData name="胡 哲诚" userId="3fe23cfde0e3700c" providerId="LiveId" clId="{E41721BD-6D1B-E141-8027-0CE74D5DAE7B}" dt="2022-05-28T05:15:09.509" v="0" actId="7634"/>
          <ac:inkMkLst>
            <pc:docMk/>
            <pc:sldMk cId="3016211623" sldId="281"/>
            <ac:inkMk id="4" creationId="{8509AB6C-9FE8-799E-2CE3-B9F18A9C36ED}"/>
          </ac:inkMkLst>
        </pc:inkChg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3016211623" sldId="281"/>
            <ac:inkMk id="9" creationId="{11C1CD60-DDCA-482B-556E-780696EC8D18}"/>
          </ac:inkMkLst>
        </pc:inkChg>
        <pc:inkChg chg="add">
          <ac:chgData name="胡 哲诚" userId="3fe23cfde0e3700c" providerId="LiveId" clId="{E41721BD-6D1B-E141-8027-0CE74D5DAE7B}" dt="2022-05-29T11:35:17.914" v="2" actId="7634"/>
          <ac:inkMkLst>
            <pc:docMk/>
            <pc:sldMk cId="3016211623" sldId="281"/>
            <ac:inkMk id="10" creationId="{0ABB3D41-6253-F731-746B-2C7C6124481E}"/>
          </ac:inkMkLst>
        </pc:inkChg>
      </pc:sldChg>
      <pc:sldChg chg="addSp">
        <pc:chgData name="胡 哲诚" userId="3fe23cfde0e3700c" providerId="LiveId" clId="{E41721BD-6D1B-E141-8027-0CE74D5DAE7B}" dt="2022-05-29T11:35:17.914" v="2" actId="7634"/>
        <pc:sldMkLst>
          <pc:docMk/>
          <pc:sldMk cId="1468983050" sldId="282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1468983050" sldId="282"/>
            <ac:inkMk id="5" creationId="{2774250C-E018-A2FC-D7C8-8C690A189B3B}"/>
          </ac:inkMkLst>
        </pc:inkChg>
        <pc:inkChg chg="add">
          <ac:chgData name="胡 哲诚" userId="3fe23cfde0e3700c" providerId="LiveId" clId="{E41721BD-6D1B-E141-8027-0CE74D5DAE7B}" dt="2022-05-29T11:35:17.914" v="2" actId="7634"/>
          <ac:inkMkLst>
            <pc:docMk/>
            <pc:sldMk cId="1468983050" sldId="282"/>
            <ac:inkMk id="28" creationId="{F087D753-EFBA-8F98-3A3E-8B1620639AB4}"/>
          </ac:inkMkLst>
        </pc:inkChg>
      </pc:sldChg>
      <pc:sldChg chg="addSp">
        <pc:chgData name="胡 哲诚" userId="3fe23cfde0e3700c" providerId="LiveId" clId="{E41721BD-6D1B-E141-8027-0CE74D5DAE7B}" dt="2022-05-29T11:35:17.914" v="2" actId="7634"/>
        <pc:sldMkLst>
          <pc:docMk/>
          <pc:sldMk cId="2932714173" sldId="283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2932714173" sldId="283"/>
            <ac:inkMk id="8" creationId="{9EE636F7-2401-0D05-A56B-418A44DB38DE}"/>
          </ac:inkMkLst>
        </pc:inkChg>
        <pc:inkChg chg="add">
          <ac:chgData name="胡 哲诚" userId="3fe23cfde0e3700c" providerId="LiveId" clId="{E41721BD-6D1B-E141-8027-0CE74D5DAE7B}" dt="2022-05-29T11:35:17.914" v="2" actId="7634"/>
          <ac:inkMkLst>
            <pc:docMk/>
            <pc:sldMk cId="2932714173" sldId="283"/>
            <ac:inkMk id="9" creationId="{69757690-5E42-5F23-2EAB-3B3E955BADAA}"/>
          </ac:inkMkLst>
        </pc:inkChg>
      </pc:sldChg>
      <pc:sldChg chg="addSp">
        <pc:chgData name="胡 哲诚" userId="3fe23cfde0e3700c" providerId="LiveId" clId="{E41721BD-6D1B-E141-8027-0CE74D5DAE7B}" dt="2022-05-29T11:35:17.914" v="2" actId="7634"/>
        <pc:sldMkLst>
          <pc:docMk/>
          <pc:sldMk cId="3918827066" sldId="284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3918827066" sldId="284"/>
            <ac:inkMk id="5" creationId="{BFA3D358-71A1-D543-53F0-09BB6C2BFFDF}"/>
          </ac:inkMkLst>
        </pc:inkChg>
        <pc:inkChg chg="add">
          <ac:chgData name="胡 哲诚" userId="3fe23cfde0e3700c" providerId="LiveId" clId="{E41721BD-6D1B-E141-8027-0CE74D5DAE7B}" dt="2022-05-29T11:35:17.914" v="2" actId="7634"/>
          <ac:inkMkLst>
            <pc:docMk/>
            <pc:sldMk cId="3918827066" sldId="284"/>
            <ac:inkMk id="6" creationId="{01C039EF-FE4C-1D9C-2541-DB622541B538}"/>
          </ac:inkMkLst>
        </pc:inkChg>
      </pc:sldChg>
      <pc:sldChg chg="addSp">
        <pc:chgData name="胡 哲诚" userId="3fe23cfde0e3700c" providerId="LiveId" clId="{E41721BD-6D1B-E141-8027-0CE74D5DAE7B}" dt="2022-05-28T05:42:45.033" v="1" actId="7634"/>
        <pc:sldMkLst>
          <pc:docMk/>
          <pc:sldMk cId="2864980153" sldId="285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2864980153" sldId="285"/>
            <ac:inkMk id="3" creationId="{0D47F6A3-810F-755F-3A8B-9E271B4ADE16}"/>
          </ac:inkMkLst>
        </pc:inkChg>
      </pc:sldChg>
      <pc:sldChg chg="addSp">
        <pc:chgData name="胡 哲诚" userId="3fe23cfde0e3700c" providerId="LiveId" clId="{E41721BD-6D1B-E141-8027-0CE74D5DAE7B}" dt="2022-05-29T11:35:17.914" v="2" actId="7634"/>
        <pc:sldMkLst>
          <pc:docMk/>
          <pc:sldMk cId="3657091280" sldId="286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3657091280" sldId="286"/>
            <ac:inkMk id="95" creationId="{7A729023-C319-15FC-0B75-933C13B62427}"/>
          </ac:inkMkLst>
        </pc:inkChg>
        <pc:inkChg chg="add">
          <ac:chgData name="胡 哲诚" userId="3fe23cfde0e3700c" providerId="LiveId" clId="{E41721BD-6D1B-E141-8027-0CE74D5DAE7B}" dt="2022-05-29T11:35:17.914" v="2" actId="7634"/>
          <ac:inkMkLst>
            <pc:docMk/>
            <pc:sldMk cId="3657091280" sldId="286"/>
            <ac:inkMk id="100" creationId="{B5E363F7-D424-B499-E8A9-1847DA5F8A5B}"/>
          </ac:inkMkLst>
        </pc:inkChg>
      </pc:sldChg>
      <pc:sldChg chg="addSp">
        <pc:chgData name="胡 哲诚" userId="3fe23cfde0e3700c" providerId="LiveId" clId="{E41721BD-6D1B-E141-8027-0CE74D5DAE7B}" dt="2022-05-28T05:42:45.033" v="1" actId="7634"/>
        <pc:sldMkLst>
          <pc:docMk/>
          <pc:sldMk cId="1550227425" sldId="288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1550227425" sldId="288"/>
            <ac:inkMk id="4" creationId="{AFCCFA74-9F5A-8C2A-C22D-3C45B0F55CAA}"/>
          </ac:inkMkLst>
        </pc:inkChg>
      </pc:sldChg>
      <pc:sldChg chg="addSp">
        <pc:chgData name="胡 哲诚" userId="3fe23cfde0e3700c" providerId="LiveId" clId="{E41721BD-6D1B-E141-8027-0CE74D5DAE7B}" dt="2022-05-28T05:42:45.033" v="1" actId="7634"/>
        <pc:sldMkLst>
          <pc:docMk/>
          <pc:sldMk cId="3776395355" sldId="289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3776395355" sldId="289"/>
            <ac:inkMk id="3" creationId="{FDF9E943-C6C4-C89C-710C-8961B437FE74}"/>
          </ac:inkMkLst>
        </pc:inkChg>
      </pc:sldChg>
      <pc:sldChg chg="addSp">
        <pc:chgData name="胡 哲诚" userId="3fe23cfde0e3700c" providerId="LiveId" clId="{E41721BD-6D1B-E141-8027-0CE74D5DAE7B}" dt="2022-05-28T05:42:45.033" v="1" actId="7634"/>
        <pc:sldMkLst>
          <pc:docMk/>
          <pc:sldMk cId="542588102" sldId="293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542588102" sldId="293"/>
            <ac:inkMk id="3" creationId="{5B5E2952-5FE8-71D5-F04A-9D42C2A614A3}"/>
          </ac:inkMkLst>
        </pc:inkChg>
      </pc:sldChg>
      <pc:sldChg chg="addSp">
        <pc:chgData name="胡 哲诚" userId="3fe23cfde0e3700c" providerId="LiveId" clId="{E41721BD-6D1B-E141-8027-0CE74D5DAE7B}" dt="2022-05-28T05:42:45.033" v="1" actId="7634"/>
        <pc:sldMkLst>
          <pc:docMk/>
          <pc:sldMk cId="2898802890" sldId="294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2898802890" sldId="294"/>
            <ac:inkMk id="3" creationId="{D79590D5-648D-439E-32D7-F03EE9F54196}"/>
          </ac:inkMkLst>
        </pc:inkChg>
      </pc:sldChg>
      <pc:sldChg chg="addSp">
        <pc:chgData name="胡 哲诚" userId="3fe23cfde0e3700c" providerId="LiveId" clId="{E41721BD-6D1B-E141-8027-0CE74D5DAE7B}" dt="2022-05-28T05:42:45.033" v="1" actId="7634"/>
        <pc:sldMkLst>
          <pc:docMk/>
          <pc:sldMk cId="244372593" sldId="295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244372593" sldId="295"/>
            <ac:inkMk id="4" creationId="{229F61BA-6E0C-5030-DF67-0BF8A77FCA66}"/>
          </ac:inkMkLst>
        </pc:inkChg>
      </pc:sldChg>
      <pc:sldChg chg="addSp">
        <pc:chgData name="胡 哲诚" userId="3fe23cfde0e3700c" providerId="LiveId" clId="{E41721BD-6D1B-E141-8027-0CE74D5DAE7B}" dt="2022-05-28T05:42:45.033" v="1" actId="7634"/>
        <pc:sldMkLst>
          <pc:docMk/>
          <pc:sldMk cId="3207670327" sldId="296"/>
        </pc:sldMkLst>
        <pc:inkChg chg="add">
          <ac:chgData name="胡 哲诚" userId="3fe23cfde0e3700c" providerId="LiveId" clId="{E41721BD-6D1B-E141-8027-0CE74D5DAE7B}" dt="2022-05-28T05:42:45.033" v="1" actId="7634"/>
          <ac:inkMkLst>
            <pc:docMk/>
            <pc:sldMk cId="3207670327" sldId="296"/>
            <ac:inkMk id="4" creationId="{329E5B81-BD0C-F3B7-507C-C47FA2B8DBD9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144"/>
    </inkml:context>
    <inkml:brush xml:id="br0">
      <inkml:brushProperty name="height" value="0.053" units="cm"/>
      <inkml:brushProperty name="color" value="#FF0000"/>
    </inkml:brush>
  </inkml:definitions>
  <inkml:trace contextRef="#ctx0" brushRef="#br0">3313 4606 7984,'0'-9'827,"0"-1"1,2 7 788,2-2-279,-2-3 139,4 7-1030,-6-6 0,0 9-44,0 3 0,-4 3-490,-1 6 1,-6 2 108,1 3 0,-2 3-774,-2 6 0,-5 5 566,0 1 1,-5 5-1507,5-1 0,-2 3 1693,2 2 0,4-1 0,-6 1 0</inkml:trace>
  <inkml:trace contextRef="#ctx0" brushRef="#br0" timeOffset="1">3285 4862 7984,'0'9'377,"0"1"1,0-5 289,0 4-19,0 1 0,0 4-184,0 0 1,0 5-58,0 0 0,4 0-296,1-5 0,0 2-143,-5 3 0,0-3-314,0 3 0,0 1 313,0-1 1,0 2-229,0-2 1,0-4 46,0 4 1,5-8-465,-1-1 0,1-5-214,-5 4 188,0-6 509,0 4 0,0-9 234,0-3 1,0-3-29,0-6 0,0-2 175,0-3 0,0 2 180,0-7 0,0 1-154,0-6 0,5 6 11,0-1 1,4 2-122,-4-2 1,4-1-90,-4 6 0,6-5 100,-1 5 0,2 2 5,2 7 1,1-1 335,-1 7-324,0-1 1,0 6 187,1 4 1,-3 3-78,-2 6 0,1 2-28,-7 3 0,1-2-61,-5 7 0,0-5-111,0 5 1,-1-7-103,-4 2 1,-1 2-362,-4-2 0,-3 4-339,4-4 0,-4 0 395,-1-5 1,5 1-488,-1-1 1,1-2 294,-6-2 1,1-4 178,0-6 1,0 0 378,0 0 0,1-6 0,3-4 0,-2-9 0,2-4 0,2 1 0,-1-2 0,6 2-21,-2-2 0,5 4 17,5 5 0,-2 1 833,6 0 1,6 6-349,4 3 0,6 4 222,-1 1 1,2 0-314,3 0 1,-2 4-235,-4 1 0,4 6 9,-3-1 0,1 2-111,-1 3 1,1-6-263,-6 1 1,0-3-1187,-5 3 1394,1-4 0,5 1 0,2 0 0</inkml:trace>
  <inkml:trace contextRef="#ctx0" brushRef="#br0" timeOffset="2">3768 4578 8036,'-1'-8'430,"-4"3"1946,3-3-1011,-4 7-986,0-6 0,2 7-138,-5 0 1,6 2-14,-2 3 0,-3 2-329,-1 8 1,1-1-510,-2 0 1,2 0-3,-1 1 1,-4-1 353,4 0 1,1-5-40,-2 1 0,7-5-327,-1 4 596,-4-6-70,6 10 1,-4-10 293,6 7 1,0-6 416,0 6-165,6-1 0,2 6-54,6-1 0,0 0-81,1 0 1,-1 4-260,0-4 1,-1 3 128,-4-7 0,4 2-499,-4 2 1,2 1-109,-1-1 1,-2-1-312,-4-4 0,0 4 183,5-4 0,-6-1-1179,2 1 675,-3-5 1056,-2 2 0,0-6 0,0 0 0</inkml:trace>
  <inkml:trace contextRef="#ctx0" brushRef="#br0" timeOffset="3">3697 4734 7987,'-8'-9'421,"3"-1"1,4 5-69,1-4 0,0 4 13,0-4 1,1 4-149,4-5 0,3 1-209,6-5 0,5 4-92,0 1 1,6-1 128,-1-4 1,3 0 105,1 0 0,1 4 0,-1 1 0,1 4-445,-1-4 0,1 5 118,-1 0 0,-4 8 255,-1 6 1,-5 2 0,1 3 1,-3 5 137,-2 4 0,-5 3-11,1 1 1,-7 1-59,2-1 1,-4 1-197,-1-1 1,0-1 148,0-4 1,-5-2-784,1-7 513,-7 0 0,3-6-602,-6-3 1,4-3-417,1-2 89,-1 0 1096,-4-7 0,0-1 0,-1-6 0</inkml:trace>
  <inkml:trace contextRef="#ctx0" brushRef="#br0" timeOffset="4">3882 4635 8637,'1'9'1396,"4"1"-1026,-3-7 0,6 8 124,-4-7-368,-2 8 0,6-5 271,-3 8-478,-4-1 225,6 0-393,-7 0 150,6-6-580,-5-1 423,6-7 1,-7-2-55,0-3 0,0-3 114,0-6 1,0 0 99,0 0 1,0 4 97,0 1 1,4 4-106,1-5 0,2 7 225,-3-1-129,-2 2 0,6 4 127,-3 2 0,-4-1 30,4 7 1,-4-1-74,-1 6 0,0-6-129,0 1 0,0-1 104,0 5-1184,0 1 1132,0-1 0,0 0 0,0 0 0</inkml:trace>
  <inkml:trace contextRef="#ctx0" brushRef="#br0" timeOffset="5">4337 4350 8016,'-8'7'1578,"-5"0"1,10 6-742,-6-3 0,6 2-424,-2-2 1,-2 7-416,3 2 0,-6 0 74,5-5 1,-1 5-688,1 0 1,2 0 245,-6-5-1637,6 7 860,-10-5-505,11 4 1110,-4-12 1,6-3 540,0-10 0,2-3 0,2-6 0,-2 0 0,3-1 0,3 1 0,-2 0 0,3 0 648,4 6-80,-5 2 83,6 6 0,-1 1 285,-4 4 0,2 3-388,-6 6 0,5 2-387,-6 3 1,6-2 60,-5 7 1,4-7-474,-4 2 1,4 2 263,-4-2 1,1 0-1517,-1-5 761,-3 0-1207,4 0 1949,0-6 0,-4 5 0,4-5 0</inkml:trace>
  <inkml:trace contextRef="#ctx0" brushRef="#br0" timeOffset="6">4465 4251 7967,'8'8'728,"0"3"-256,-4-7 0,0 1-108,5-5 0,-4 0-326,4 0 0,-4 0 133,4 0 0,-4 5-331,5 0 0,-6-1-93,6-4 1,-5 0-481,4 0-191,-6 0 488,4 0 69,-7 0 0,0 2 57,0 3 1,0-2 226,0 6 0,-7 1-88,-2 4 0,1 0 919,-2 0-611,1 7 0,-1-5-77,1 3 0,6-3 1276,-2-2 0,3-5 179,2 1-532,0-7-424,0 3-447,7-6 234,1 0-932,6 0-336,0 0-2,0-6 1,-4 3-1575,-1-7 2498,-6 7 0,10-10 0,-5 6 0</inkml:trace>
  <inkml:trace contextRef="#ctx0" brushRef="#br0" timeOffset="7">4479 4123 7702,'0'9'520,"0"1"0,5-1-14,0 5 0,-1 1-37,-4-1 1,5 5-278,0 0 0,4 6 56,-4-1 1,4-2-266,-4 2 1,1-2 92,-1 1 0,-3 3-230,3-7 1,-4 4 101,-1-4 0,0 2-254,0-2 0,0-3 119,0 2 0,0 3 15,0-2 1,0-5 71,0-4 1,0-1-50,0 5 213,0-6 1,2 3-117,2-6 1,4 0 197,7-5 1,-1-5-38,0 0 0,2-6 28,3 2 0,-3-4-92,2-1 1,-2 1-56,-1 4 1,-3-4-188,-2 4 186,2 2-351,-4 1 276,0 6 1,-3 6-10,-10 4 0,-1 4 31,-4 5 0,-6 3 215,7 7 0,-7-6-27,7 1 0,-4 0 129,-1 4 1,6-6-54,3-3 1,4-3-123,1-2 1,0-4 84,0-1 1,6-6-58,3 2 0,-1-3-114,2-2 1,1-7 72,8-2 1,-8-4-596,3-1 0,-3 0-31,3 0 1,-4-1-864,-1 1 1424,-6 0 0,10 0 0,-5-1 0</inkml:trace>
  <inkml:trace contextRef="#ctx0" brushRef="#br0" timeOffset="8">4863 4364 7864,'8'0'550,"-2"0"0,-4 0-28,2 0 1,0 0-96,5 0-250,1 0 1,4-1-113,0-4 1,0 4-35,0-4 0,1 3-268,-1 2 1,0-5-775,0 1 809,1-7 1,-3 8-961,-2-7 793,2 7 1,-10-5-99,3 3 1,-4 2 466,-1-6 0,-6 4 0,-4-5 0,2 6 0,-1-6 0,1 5 0,-1-4 0,-4 4 34,4-4 1,1 4 52,-2-4 1,5 5 950,-4 0-45,6 2-340,-4 2 0,7 6-270,0 4 0,2 9-2,3 5 0,1 2-264,4 3 1,2-1 95,-2 1 0,1-1-258,-2 1 1,4-3 129,-4-2 1,2 1-412,-1-6 1,1 0 167,-6-5 1,1-4-1158,-1-1 343,-4-5 487,6 2 1,-9-6 103,-3 0 1,2-2 81,-6-2 1,1 0 296,-2-5 1,-2 4-381,2-4 673,-2-1 0,-1 1-9,3-1 0,-1 6 167,7-6 0,-1 5-174,5-4 1,0 4 106,0-4 1,0 4-270,0-5 1,0 6 34,0-6 1,6 2-285,4-1 1,-2-4 98,1 4 0,-1-4-701,1-1 1,4 0 737,-3-1 0,2 1 0,2 0 0</inkml:trace>
  <inkml:trace contextRef="#ctx0" brushRef="#br0" timeOffset="9">5218 3981 8766,'-8'0'1239,"2"0"0,5 4-1013,-4 1 1,3 1-189,-3-1 0,4-2 62,1 7 0,-5-5 126,0 4 1,-1 0-689,1 6 1,2-6-1007,-6 1 1,4-1 447,-4 5 1,1 1 1019,-2-1 0,-2-5 0,2 1 0,-3-1 0,-1 5 0</inkml:trace>
  <inkml:trace contextRef="#ctx0" brushRef="#br0" timeOffset="10">5062 4151 7864,'9'0'-1563,"1"0"1826,-7 0 532,10 0 0,-10 0-357,6 0 0,-4 0 113,5 0-562,-1 7 1,4-4 102,-4 6 0,4-6-137,-4 2 0,-1 1-206,2-1 1,-6 0-253,6-5 0,-5 0-285,4 0-415,1 0 1203,4 0 0,0-6 0,0-1 0,0-2 0,-6-4 74,5 5 1,-11-1 398,2-1-84,-2 7 0,-2-5 344,0 3-215,0 4 0,-5-4-198,0 10 0,-6-2-84,2 7 1,-4-1-296,-1 5 0,0 5 118,0 0 1,4 5-207,1-5 0,-1 4 21,-4-4 0,4 0-30,1-4 0,6-6-27,-2 1 168,3-1 229,2-1-212,7-2 1,1-7-113,6-4 0,2-1-45,3-4 1,-4-1-243,4 6 1,-8-4 42,-1 4 0,-1-4-154,6 4 1,-6-1-56,1 1 563,-7 3 0,9-10 0,-4 4 0</inkml:trace>
  <inkml:trace contextRef="#ctx0" brushRef="#br0" timeOffset="11">5233 4151 7864,'-8'0'255,"1"0"1,7 2 189,0 3 0,0 2-35,0 8 1,2 0-166,3 4 0,-2-1-155,6 5 1,-4 1-159,5 5 1,-6-3-640,6-2 0,-6-3 466,6-7 1,-7 0 125,2 0 115,3-6 0,0 5 0,6-5 0</inkml:trace>
  <inkml:trace contextRef="#ctx0" brushRef="#br0" timeOffset="12">5275 4279 7864,'-6'8'0,"3"5"126,-7-4 0,7-1 269,-2 2 0,-1-1-223,1 5 1,-4-4-77,4-1-366,-6 7 0,8 0 215,-7 3 0,7-3-471,-2-2 0,-1-5 43,1 1-319,1-7 345,4 3 457,0-6 0,6 0 0,2-6 0,6-4 0,0-2 214,1-2 1,-1 1-83,0 3 1,0-2 331,0 2 1,1-2-180,-1-3 0,0 1 82,0 0 0,-1 0-71,-4 0 1,4 1-72,-3 3 0,-3-1-107,3 7 1,-5-6-146,4 5-311,-6 1 236,4 4-183,-7 0 1,-7 6 121,-2 4 1,-4-1-80,-1 5 1,0-3 99,0 8 1,-1-3 201,1-2 1,1 5-81,4 0 0,-4 2 132,4-2 0,3-2 119,1 7 1,3-2-59,2 2 0,0 1 47,0-6 0,0 4-58,0-4 0,2 0-246,3-4 0,1-6-42,3 1 1,2-6-222,-6 6 0,1-7-115,-1 2-110,-3-4-432,10-1 636,-10-6 1,4-2 367,-6-6 0,0 4 0,0 1 0,0-1 0,0-4 0,0 0 0,0 0 0,-1-1 0,-4 1 0,3 5 65,-2-1 1,2 1 134,2-5 0,0-1 55,0 1 0,0 0 86,0 0 1,0 4 313,0 1 1,0-1-186,0-4 1,6 5-80,4-1 1,-2 5-171,1-4 0,1 6-130,4-2 0,0 3 27,0 2 1,1 0-163,-1 0 0,0 2-351,0 3 337,0 3 0,-1 6-66,-3 0 1,-4 0 35,-6 1-154,0-1 0,0 0-4,0 0 0,-6-1 49,-4-4 0,-1 4 259,2-4 0,-4-2-90,3-3 1,3 3 269,-3-2-222,7-1 423,-10-4-74,12 0-207,-6-6 1,7-2-220,0-6 1,0 0-211,0-1 1,5-4-68,0 0 1,4-1-949,-4 1 1282,6 3 0,-3-11 0,6 5 0</inkml:trace>
  <inkml:trace contextRef="#ctx0" brushRef="#br0" timeOffset="13">5744 4265 7864,'8'0'1462,"-1"0"-1576,-7 0 0,0 2-1521,0 2 1635,0-2 0,0 4 0,0-6 0</inkml:trace>
  <inkml:trace contextRef="#ctx0" brushRef="#br0" timeOffset="14">17275 8715 7959,'0'8'-778,"0"-2"1,-2-1 418,-2-1 359,2 1 250,-4 1-123,6-4 173,-7 11-136,6-12 205,-5 6-153,6-7 1183,0 0-1204,0-7-84,0-1 0,0-6-28,0 0 0,0 0 6,0-1 1,0 1-6,0 0 1,4-2-26,1-3 0,0 3 33,-5-2 0,5-3-17,-1 2 1,6-6 23,-6 1 0,6-1 28,-5 1 1,6-1-42,-2 6 1,-1-6 90,2 1 0,-1 2-91,5-2 1,1 5 4,-1-5 0,0 5 4,0-4 1,0 5-25,1-1 1,-6 4-24,1 0 1,-1 1 45,5 0 0,-1 0-108,-4 0 1,4-1 94,-4 1 0,4 5-58,1-1 0,-1 1-1,-4-6 0,4 3-1,-3 2 0,4-2-69,5 2 1,-3-2 82,3-3 1,-4 3-98,0 2 0,0-2 81,4 2 1,-6-1-50,6 2 1,-11-4 41,6 4 1,-1 1 39,6-2 0,-8 5-27,3-4 0,-3 6 3,3-2 1,0-1 12,1 1 0,-1-4 8,0 4 0,0-6 25,0 1 0,5 2-36,0-1 1,0 4-32,-4-4 0,0 1 31,4-2 0,-3-1-58,3 6 0,-3-4 47,-2 4 1,0 1-3,0 4 1,5-5 11,0 0 0,0 0 1,-4 5 1,-1-4 37,0-1 1,2 0-47,3 5 1,-3 0 20,3 0 0,-4 0-9,0 0 0,-1 0 13,0 0 0,5 0-32,0 0 0,0 0-4,-5 0 1,2 0 13,3 0 1,-3 0-6,3 0 1,-4 0-13,0 0 0,-1 0 15,0 0 0,0 0 47,0 0 1,1 5-45,-1 0 0,0 1-56,0-1 0,2-2 21,3 6 0,-3-4-4,3 4 1,-2-1 12,2 2 1,-3 2-8,3-2 1,-3-2 6,-2 1 1,5 1-1,0 4 1,1 0-30,-1 0 1,-3 1 22,3-1 1,2 0-51,-2 0 1,0-4 9,-5-1 1,0 1-10,0 4 0,0-1 39,1-4 0,-1 4-6,0-4 1,0 4 0,1 1-9,-1 0 1,0 0 8,0 1 1,-4-1-4,-1 0 0,-1 0-12,2 1 0,1-6 19,-7 1 0,6-1-17,-5 5 1,4 0 8,-4 1 0,6-1-8,-2 0 0,-1-4 15,2-1 0,-6 1-15,6 4 0,-5 0-63,4 0 0,-4 0 60,4 1 1,-4-1-136,5 0 1,-7-4 100,1-1 1,0 0-14,0 6 1,-1-6-34,7 1-7,-7-1 32,10 5 0,-10-1 24,6-4 1,-4 3-99,5-8 42,-7 7 52,9-3 0,-8 5 13,5-4 0,-6-1-10,2-3 1,-2 1 13,2 4 0,-4-2 4,4-4 1,-3 0-73,-2 5 0,1-6 6,4 2 51,-3 3-65,4-7 82,-6 12-54,0-11-5,0 4-17,0-6-1214,0 0 755,-6 0 58,4 0 304,-11 0 0,7-2-542,-3-2 482,-4 2 0,5-4-203,-6 6 457,0 0 0,-1 0 19,1 0 0,0 0 49,0 0 0,0 0-129,-1 0 0,1-5 226,0 0 1,4 1-25,1 4 1,-1 0-21,-4 0 1,5 0 120,-1 0 264,7 0 43,-9 0-162,10 0 159,-4-7-151,6 6-115,0-6 0,1 7 170,4 0-253,3 0 0,6 0-50,0 0 0,-4 5-98,-1 0 0,1 1-54,4-1 1,0-2 84,0 6 1,1-1-131,-1 2 1,-3-2 30,3-4 1,-8 3-100,9 2 1,-4-1 18,3-3 1,-5-2 57,1 7 1,-1-7 38,6 1 0,-6-2 4,0-2 0,-4 0 25,5 0-48,-7 0 168,10 0 1,-12-2-81,4-2 1,-4 1 74,-1-7 0,0 5 56,0-4 120,0-1-220,0-4 1,0 0 19,0 0 0,0 4-47,0 1 0,0 4 20,0-4 1,-1 4-168,-4-5 1,4 6 93,-4-6-1164,3 7 460,2-10 1,0 10 704,0-6 0,7-1 0,0-4 0</inkml:trace>
  <inkml:trace contextRef="#ctx0" brushRef="#br0" timeOffset="15">16948 5061 7879,'-14'8'0,"0"3"0,-1-6 0,-5 6 361,-4-2 0,0 4-22,-4 1 1,3 5-95,-8 0 1,1 0-5,-1-5 1,-4 0-142,-5 1 1,1-1 21,3 0 0,-2-4-115,7-1 0,-6-6-157,1 2 1,1-5 93,-1-5 0,5-3-145,-5-6 0,2-6 82,-2-4 1,-1-3-18,5-1 1,1-7 54,5-3 1,-1-8-134,1-1 1,12-7 164,7 2 1,7-5-123,7-5 1,12-1 302,16-3 0,7 4-468,17 10 1,3-2 319,-25 30 1,1 1 0,-1-2-1,1-1 17,-1 5 1,1 0 0,34-19 125,-4 12 1,2 1-67,-7 3 1,6 10-55,-6 9 0,1 5 113,-5 5 0,0 5 44,0 9 0,-2 7-210,-3 8 0,-9 0 110,-10 0 1,-5 2-178,-4 7 0,1 2 109,-6-2 0,-6 3 17,-8-8 0,-4 3-82,-1 1 0,-3 1 226,-6 0 0,-7-2-390,-13-3 0,-1 1 94,-3-6 1,-2 5-55,-3-5 0,-3 5-167,3-4 1,2-1 359,-2-5 0,2-4 0,-5 0 0,1 1 0,1 2 0,1 1 0</inkml:trace>
  <inkml:trace contextRef="#ctx0" brushRef="#br0" timeOffset="16">17318 4478 7923,'-10'0'0,"1"0"0,4 0 1,-5 0 193,7 0 98,-3-6 1,9-2 20,7-6 1,2 0 94,17-1 0,2-5-226,12-4 0,1-3 28,4-1 0,2-1-228,7 1 1,0-1-120,0 1 1,0 0-33,-1-1 1,-2 1 114,-6-1 0,-1 7-358,-9 3 1,-5 3 111,-4 2 1,-3 2-12,-7 2 0,0-1-247,-5 6 0,-6-1-258,-3 1 184,-3 4 732,-2-6 0,-7 14 1,-1 1-1</inkml:trace>
  <inkml:trace contextRef="#ctx0" brushRef="#br0" timeOffset="17">17929 4066 7923,'0'8'-228,"6"-2"0,2-6 404,6 0 1,2 0-82,3 0 0,3-1-30,7-4 1,-1-2 95,1-2 0,-1-4-29,0 4 1,-1 3-71,-3 1 1,-3 3 52,-7 2 1,-5 0-107,1 0 0,-7 8 51,2 6 0,-12 2-278,-7 8 1,-2 0-177,-7 4 0,1 0 394,-2 1 0,-3 6 0,5 1 0</inkml:trace>
  <inkml:trace contextRef="#ctx0" brushRef="#br0" timeOffset="18">18640 3384 7889,'0'-10'-532,"0"1"0,1 5 1329,4 0-449,-3-4 1,4 5-6,-6-7 0,2 7 74,2-2 118,-2 4-184,4 1-193,1 0 1,-4 0 33,6 0 0,-4 4-122,5 1 1,-7 6-93,1-1 0,-2 7 76,-2 2 1,0 5-73,0-5 1,0 6 63,0-1 0,-6 2-272,-4 3 0,-2-1 0,-3 1 1,0-1 18,-4 1 1,3-6 119,-3 1 0,3-2 37,2 2 0,1-8 3,4-7-63,-4 1-166,11-3 198,-4 0-90,6-7 0,6 0-50,4 0 1,4-2-255,5-3 1,-3 4 71,3-4 0,1 4 400,-1 1 0,7-7 0,-4-1 0</inkml:trace>
  <inkml:trace contextRef="#ctx0" brushRef="#br0" timeOffset="19">18811 3668 7889,'0'-8'214,"-2"2"692,-3 6-150,4 0-506,-6-7 1,6 6 111,-4-4-182,3 3 1,-6 4-230,4 3 94,2-4 1,-9 12-318,6-4 0,-4 4 180,4 1 0,-4 0-199,4 1 1,-6-1 113,1 0 1,3-1-5,-3-4 1,5 4 127,-4-4 0,6-1-2,-2 2 1,-1-6 161,1 6-117,0-7 314,5 3-163,0-6 165,0 0-183,6 0 1,1 2 40,2 3-103,4-4 1,-7 7 1,4-3 1,1-2-1,-7 7 1,3-6 60,-2 6 176,-4-1-171,5 6-122,-6-1 1,0-5 56,0 1-154,0-7-18,0 3-129,7-6 1,-6-1-244,4-4 1,1-3 227,-1-6 0,1 0-138,-1-1 0,-3 0 47,2-4 0,3-2-222,-2-3 0,4-3 565,-4 4 0,6-4 0,-3-2 0</inkml:trace>
  <inkml:trace contextRef="#ctx0" brushRef="#br0" timeOffset="20">18953 3384 7889,'0'14'272,"0"0"-110,0-6 0,0 4 161,0-2 304,0 3-332,0 1 1,0-5 117,0 1-500,0-1 149,0 5 0,4-4-226,1-1 155,0 1 0,-4-1-203,4 1 1,-3-5-449,3 4 1,-4-4-225,-1 4 0,0-4 179,0 4 705,0-5 0,0 8 0,0-4 0</inkml:trace>
  <inkml:trace contextRef="#ctx0" brushRef="#br0" timeOffset="21">18825 3654 7889,'8'0'0,"-2"0"-172,-6 0 232,0 0 272,6 0-171,-4 0 1,6 0 170,-4 0-141,-2 0 0,6 0-371,-3 0 184,-4 0 1,7 0-177,-3 0 136,-4 0-105,6 0 0,-2 1 45,-1 4 0,1-2-19,-5 7 1,0-6 53,0 6 0,0-5 39,0 4 171,0-6-158,-6 10 138,4-12-105,-4 6-243,6-7-5,0 0 3,6-7 0,-4-1-74,2-6 61,-2 0 1,-2 0 49,0 0 0,0-1 64,0 1 1,0 0 52,0 0 1,-2-5 66,-2 0 0,1 0-11,-7 5 0,5-1 91,-4 1 1,6 0 308,-2 0-26,-3 0 282,6-1 151,-4 1-493,6 6 0,2 8-5,2 10 1,4 9-57,7 4 1,4 9 131,0 1 0,1 7-209,-1-2 0,2 3-153,2 1 1,-1 1 34,-3 0 0,-1-2-236,5-3 1,-5-1-395,1-8 0,-8 1 327,-2-11 1,-1 0-574,2-5 264,2 0-724,-10-6 1289,4-2 0,-6-12 0,0-3 0,-5-4 0,1-1 0,-7-5 0,1 0 0,2-6 0,-1 1 0,4 2 0,-4-2 0,5 0-231,0-4 1,-3 4 202,3 1 1,-1 5 218,5-1 1,-5 3 440,0 2 237,1 6-505,-3 2 0,1 8 47,-3 2 0,-4 4-292,3 6 1,3 5 78,-3 0 0,5 0-1119,-4-4 762,6-1 0,-8 0-586,6 0 745,0-6 0,-1 5 0,-2-5 0</inkml:trace>
  <inkml:trace contextRef="#ctx0" brushRef="#br0" timeOffset="22">19265 3426 9290,'0'14'687,"0"1"1,0-1-505,0 0 0,2 7 38,3 2 1,-2 4-98,6 2 1,-5-1-19,0 0 0,-1-4-146,2 0 1,-3-2-446,3 2 1,-4-4 305,-1-6 0,0 1-1120,0-1 595,0-6-642,0 4 894,0-10 0,-1-1 452,-4-5 0,2-7 0,-7 1 0,1-2 0,-6-3 0</inkml:trace>
  <inkml:trace contextRef="#ctx0" brushRef="#br0" timeOffset="23">19152 3611 7819,'0'-8'-243,"0"-5"514,0 12 68,0-5 183,0 6-314,0 6 1,0 2-191,0 6 1,4-5 122,1 1 0,6-2-215,-1 1 0,-2-1 96,1-3 1,-4-2-206,4 7 77,1-7 1,4 3 9,0-6 1,0 0-363,1 0 305,-1 0 1,0-2-98,0-2 0,1 1 66,-1-7 0,0 1-56,0-6 1,-1 1 55,-4 0 1,2 0 167,-6 0 0,5-1-43,-6 1 0,1 0 165,-5 0 189,0-1-160,0 1 247,0 6 0,-5 4-134,1 8 1,-3 4 159,3 6 0,2 1-109,-3-1 1,4 0-100,1 0-75,0 1-405,0-1 233,0 0-255,0-6-527,6-2 575,2-6 0,6-5-31,0 1 0,-6-7 29,-3 1 0,1-2 265,-1-3 0,4 6 22,-4-1 336,0 1-233,-5-5 0,0 4 474,0 1-308,0 6 0,0-2 216,0 10-262,0 2 0,0 12-53,0 0 1,0 0-268,0-4 0,0-1 70,0 0 1,0-5-435,0 1 1,0-1 22,0 6 1,2-6-145,2 1 1,-2-6 150,3 6 1,-4-5-94,-1 4 493,0-6 0,0 3 33,-6-6 0,3 0-33,-7 0 813,7 0-141,-10 0 150,12 0-224,-5 0-193,6-6-381,0 5 0,1-10 113,4 6 1,1-2-476,4 3 0,2 2 79,-2-3 0,-2 4-49,1 1 1,-4 0-35,4 0 188,-5 0 262,2 0 1,-6 6-112,0 4 1,0 2 259,0 2 1,-5 1-67,0-1 0,-6 0 26,2 0 1,1 1-1,-2-1 0,7-5-53,-1 1 0,2-6-22,2 6-68,0-7 0,6 3-248,4-6 1,-2-1 76,1-4 1,1 2-405,4-7 0,0 3 235,0-3 0,0-3-437,1 4 703,-1 3 0,0-13 0,0 3 0</inkml:trace>
  <inkml:trace contextRef="#ctx0" brushRef="#br0" timeOffset="24">19664 3412 6559,'6'-8'-255,"-5"2"811,6-1-290,-1 6 1,-3-7 131,7 3 194,-7 4-32,10-6-182,-6 7-38,8 0 56,-1 0-427,0 0 1,-4 7-25,-1 2 0,-6-1-168,2 1 210,-3 1 1,-2 4-85,0 0 0,0 1-90,0-1 0,-5 0 72,0 0 0,-6 0 62,2 1 0,1-3 20,-2-2 0,5 2-129,-4-2 0,4-2 2,-4 1 1,6-4-119,-2 4 33,3-5 111,2 2 0,7-6-174,2 0 0,4-2 72,1-2 1,0-3 235,0-2 0,1-4 0,5 5 0,2-6 0</inkml:trace>
  <inkml:trace contextRef="#ctx0" brushRef="#br0" timeOffset="25">19891 3511 7463,'-8'0'101,"2"0"89,6 0 0,-2 0 99,-2 0-1,2 0-194,-4 0 1,4 0 72,-3 0-12,4 7-335,-6 1-40,1 6 0,5 0 133,-4 0 1,-2-4-2,3-1 1,-3-4 33,3 4 1,2-4-290,-3 5 131,-3-7 129,1 10 75,-1-12 0,0 7 32,3-3 169,3-4-168,-4 6 1,6-6 87,0 4 0,5-2-92,0 7 0,1-7 14,-1 1 1,-2 4 22,6 2 0,-6-2 3,2 1 0,1-4 110,-1 4 1,2-5-79,-3 0 91,-2 4-62,4-6-285,1 10 114,-6-10 1,7 3-66,-3-10 0,-4-3 1,4-6 1,1 0-215,-1-1 0,5 0-54,-6-4 1,7-3 121,-1-7 1,-2 5 209,1 1 1,-4-1-96,4-4 0,-1 6 314,2 3 0,1 3 55,-6 2 0,1 6 121,-1 3 0,-4 5-114,4 5 0,-3 3 18,-2 6 0,0 5 78,0 0 0,0 6-95,0-1 1,0-4-204,0-1 1,0-1 108,0 1 1,0-8-613,0 3 225,0-3 0,0-2-556,0 1 389,0-7-176,0 3 208,6-12 0,-5-2 383,4-6 0,-3-2 0,-2-3 0,1 3 0,4-3 0,-3-1 0,2 1 0,0-5-123,0 5 1,-2-6 122,3 1 0,1 4 16,-1 1 0,4 1 100,-4-1 0,4 8 295,-4-3-249,6 9 0,-4 1 205,2 8 0,-1 6-90,-3 9 1,-2 1 74,6 4 1,-6 3-109,2-3 0,-3 2-64,-2 3 1,5-5-76,-1-1 1,1-4-168,-5 5 1,0-7-662,0 2 447,0-3-195,0-2 334,-6 0 0,3-6-349,-7-3 0,5-3-263,-4-2 487,6-7 1,-8-1 261,6-6 0,-1 0 0,1 0 0,3 4 27,-3 1 1,2-1-163,-1-4 251,2 0 0,-4 0-17,6 0 1,0 4 578,0 1-242,-7 5-233,6-8 0,-6 9-83,7-7-177,0 7-290,0-3 130,7 6 64,-6 0 1,7 0-5,-3 0 58,-3 0 77,4 0 0,-1 1 8,-1 4 0,1-2-5,-5 7 170,0-7-59,0 9 0,0-8-88,0 5 1,-1-6 133,-4 2-101,3 3-12,-4-7 1,6 7-3,0-3-6,0-3-15,0 4-5,0-6 0,1 0-60,4 0 75,-3 6-165,10-4 143,-10 4-14,11-6 1,-10 0 7,6 0 1,-6 2-21,2 3-54,-3-4-11,-2 5-115,0 1 187,0-6 1,-7 10 14,-2-6 1,1 5-24,-1-6 0,-1 3 123,-4-3 0,0 0-11,-1 5 0,1-4 114,0 4 0,5-4-113,-1 4 0,5-5 416,-4 0-458,6 4 55,-4-6 0,14 4-136,2-6 1,4 0 73,1 0 0,2 0-159,3 0 0,-3-1-13,3-4 0,1 3 1,-1-3 0,0-1 32,-5 1 1,0-1-7,1 1 0,-3 2-346,-2-6 464,2 6 0,-4-10 0,7 5 0</inkml:trace>
  <inkml:trace contextRef="#ctx0" brushRef="#br0" timeOffset="26">20531 3213 7883,'0'9'-282,"0"1"220,0-7 1,-2 10 589,-2-4 1,0 4-179,-5 1 0,4 7 4,-4 2 1,-1-1-213,-4 2 0,0 0-183,0 4 0,-1-1-462,1-3 0,0-2 298,0-3 1,-1-3-147,1 3 1,2-8 9,2-2 341,-3-6 0,6 4 0,-8-7 0</inkml:trace>
  <inkml:trace contextRef="#ctx0" brushRef="#br0" timeOffset="27">20502 3355 7883,'15'0'0,"-1"0"114,0 0 1,2 5 282,3 0 1,-3 1-190,3-1 1,-4-2-1,0 6 1,-1-6-248,0 2 0,0 1 191,0-1-943,1 0 634,-1-5 1,-6 2-533,-3 2 485,-4-2 204,-1 4 0,-13 0 0,-2 2 0</inkml:trace>
  <inkml:trace contextRef="#ctx0" brushRef="#br0" timeOffset="28">20502 3526 7708,'8'0'338,"0"0"-206,-3 0 0,-2 0 106,7 0-413,-7 0 262,9 0-173,-4 0 1,0 1 100,-3 4 1,-3-2-90,-2 7 0,0-6 23,0 6 0,0-5 31,0 4 0,0 1 51,0 4 0,-5-5 141,0 1 1,-4-6-61,4 6-71,-6-1 0,8 1-232,-7-1 179,7-5-271,-3 2 232,6-6 0,1 0-74,4 0 0,-2 0 73,7 0 1,-6 0-11,6 0 1,-5 0-82,4 0 16,-6 0 299,10 0-143,-12 0 114,12 0 0,-11 1-23,2 4 130,-2-3-132,-2 4 1,-2-1-22,-2 0 0,0-1 125,-5-4-11,6 7-290,-10-6 1,7 7 105,-4-3-491,-2-4 146,4 6-528,0-7 477,-5 0 0,12-2 369,-4-3 0,10-3 0,3-6 0</inkml:trace>
  <inkml:trace contextRef="#ctx0" brushRef="#br0" timeOffset="29">20943 3312 7060,'-8'0'1114,"-4"0"0,8 2-938,-5 3 0,4 1-22,-4 4 1,4 2-181,-4-2 1,4 4 72,-5 5 1,2-3-285,-1 3 0,-2-4 174,6 0 0,-6-1-143,2 0 1,2-4-133,3-1-657,-4-6 221,6 3 371,-4-6 0,7-1 283,4-4 0,-2-3 120,7-6 0,-6 5 125,6-1 1,-2 5-121,1-4 853,4 6-285,-5-4-233,6 7 1,0 2-52,1 3 1,-6-2 49,0 6 0,-5 2-140,0 8 0,3-3 4,-3 3 0,6-3-352,-5-2 0,-1 2 149,-4 3-389,0-3 0,0 4-145,0-6-53,0-6-124,0-1-307,0-7 1018,0 0 0,0-7 0,0-1 0</inkml:trace>
  <inkml:trace contextRef="#ctx0" brushRef="#br0" timeOffset="30">20957 3298 7824,'8'0'0,"0"-1"0,-3-4 46,-3 3 42,4-4 1,0 6 250,4 0-350,-4 0 54,7 0 1,-10 0 250,6 0-683,1 0 309,-2-6 1,4 4-360,-2-3 305,2 4 0,-2 1 134,-1 0 0,1-7 0,4 0 0</inkml:trace>
  <inkml:trace contextRef="#ctx0" brushRef="#br0" timeOffset="31">21071 3227 8141,'0'8'948,"0"5"-947,0-5 0,-1 4 115,-4-2-161,3 2 1,-6-4-1,4 6 1,0-1 111,-5-3 0,4 2-365,-4-2 1,4-2 135,-4 1 0,4-6-444,-5 2 85,7 3 387,-9-7 1,10 7 205,-3-3-163,4-3 229,1 4-137,0-6 610,0 6-410,6 2 1,-3 6 26,7 1 0,-6-6-215,6 1 0,-7-1 2,2 5 1,1 0-129,-1 1 0,1-3 47,-1-2 0,-4 2-130,4-2 0,-3-2 42,-2 1 1,0-4-134,0 4 117,0-5 94,0 2 47,0-6 0,0-2 5,0-2 0,0 0 7,0-5 1,0 0 119,0-6 1,0-4 105,0 0 0,0 0 88,0 5 18,0 0-256,6 0 0,-3 1 126,7 4 0,-6 2-35,6 7-100,-7 0 0,8 2-40,-6 3 1,1-2-156,-1 6 1,-4 1-26,4 4 1,-3-4-61,-2-1 28,0 0 0,0 6 76,0-1 1,0-5-26,0 1 0,-2-7 100,-3 2 1,2 1 5,-6-1 0,4 0 128,-4-5 0,4 0-93,-5 0 283,7 0-226,-9 0 1,10-2 69,-3-3 1,4 2-34,1-6 0,0 4-33,0-5 1,0 6-37,0-6 1,1 7-11,4-2 0,-2-1-90,7 1 0,-6 0 62,6 5 0,-5 0-157,4 0 153,-6 0 76,4 0 0,-7 2 45,0 3 95,0 3 0,0 6-136,0 0 0,-5 0 99,0 1 0,-1-1 57,1 0 1,3 0-64,-2 0 1,-3-4-271,3-1 169,-1 1 1,6-2-415,4-4 1,-2-2 180,7-2 0,-1-2 188,6-2 0,5-10 0,2-9 0</inkml:trace>
  <inkml:trace contextRef="#ctx0" brushRef="#br0" timeOffset="32">21327 3526 7824,'0'14'290,"0"0"-311,0 0 1,-2-4 66,-2-1 1,2 1-332,-3 4 0,-1-5 285,1 1 0,-6-1 0,3 6 0</inkml:trace>
  <inkml:trace contextRef="#ctx0" brushRef="#br0" timeOffset="33">19095 4450 8861,'0'8'240,"6"-2"1,2-6-338,6 0 0,1 0 125,-1 0 0,0-2-91,0-2 1,2 2-191,3-3 1,-3 2 63,3-2 1,-4 4-120,0-4 0,-6 4-1,1 1 1,-6 0-364,6 0 672,-7 0 0,3 0 0,-6 0 0</inkml:trace>
  <inkml:trace contextRef="#ctx0" brushRef="#br0" timeOffset="34">19038 4606 7908,'14'0'103,"0"0"0,1 0-108,-1 0 0,0-1 53,0-4 1,2 3 2,3-3 0,-3 2-82,3-1 0,-3 2 61,-2-3 0,0-1-182,0 1 0,-4 0 53,-1 5 0,-4-4-28,4-1 1,-5-1 0,0 1-466,4 3 298,-6-10 0,4 9 294,-6-7 0,-6 7 0,-2-3 0,-6-1 0,-1-1 0</inkml:trace>
  <inkml:trace contextRef="#ctx0" brushRef="#br0" timeOffset="35">19138 4350 7868,'0'-8'0,"0"0"0,0 4-385,0 2 290,0-4 139,6-1 89,-5 6 137,6-5-112,-1 6 0,-3 6-3,7 3 0,-2 10 73,1 5-113,4 3 1,-10 8 28,6 3 0,-4 3 8,5 1 0,-7 7-182,1 3 1,-2-1 57,-2 1 1,0-8-98,0-1 0,0-2-36,0-8 0,0-1-19,0-9 1,0-7 8,0-6-136,0-7-165,0 3 170,0-6-11,-6-6 0,4-2 46,-3-6 0,-1 0-84,1-1 0,-1 0 32,1-4 0,4 3 263,-4-3 0,-3-3 0,0 0 0,-6-7 0</inkml:trace>
  <inkml:trace contextRef="#ctx0" brushRef="#br0" timeOffset="36">19166 4649 7868,'0'-8'-64,"0"2"106,0 6-113,0 0 0,0 6 65,0 3 1,-5 4 77,0 1 1,-4 0-244,4 1 1,-4-1 82,4 0 0,-6 2-227,2 3 1,-3-3-8,3 3 322,-4-10 0,5 4 0,-6-5 0</inkml:trace>
  <inkml:trace contextRef="#ctx0" brushRef="#br0" timeOffset="37">19209 4691 7868,'14'0'-516,"0"0"1,0 0 564,0 0 0,1 0 919,-1 0-777,6 0 1,-4 0 4,3 0 0,-3 0-187,-2 0 1,-4 5 190,-1 0-710,-6 0-118,10-5-294,-11 0 922,4 0 0,-6 0 0,0 0 0</inkml:trace>
  <inkml:trace contextRef="#ctx0" brushRef="#br0" timeOffset="38">19564 4293 8704,'0'10'205,"0"-1"1,0-4-132,0 5 0,5-1-346,0 5 1,-1 0 184,-4 1 1,2-1-420,3 0 1,-4 0 208,4 1 0,-4-1-140,-1 0 1,0-5 436,0 1 0,0-1 0,0 6 0</inkml:trace>
  <inkml:trace contextRef="#ctx0" brushRef="#br0" timeOffset="39">19564 4450 7350,'13'-14'-583,"-4"-1"0,2 6 1109,-6-1 1,6 6-516,-1-6 0,-3 7 13,3-2 0,-5-1 73,4 1 0,-4-4 153,4 4-423,-6 0 53,10 5-152,-11 0 319,4 0-44,-6 0 0,-2 0-144,-2 0 0,1 5 76,-7 0 1,5 4 7,-4-4 0,4 1 19,-4-1 1,5-2 212,0 7 0,-3-6 49,3 6 0,-1-5 366,5 4-285,-6 1-55,4 4-227,-4 0 0,6 0 106,0 0 0,0-4-206,0-1 0,0-4 96,0 5 1,0-6-174,0 6 1,0-5-102,0 4 220,0-6 0,0 5-116,0-3-195,0-4 508,0 6-214,0-7 45,0 0 37,6-7 1,-4 4-21,2-6 1,3 4 10,-3-4 38,7-1-28,-3-4 0,7 4 133,-1 1 0,-5 6-92,1-2 1,-6 3 218,6 2-177,-7 0 338,10 0 6,-12 7-291,6 1 0,-9 6-131,-3 0 0,2-1-133,-6-4 1,-1 4-327,-4-4 1,0 2 212,0-1 0,-1 2-433,1-2 1,0-2 281,0 1 0,-5-1 361,0 2 0,-6 2 0,2-4 0</inkml:trace>
  <inkml:trace contextRef="#ctx0" brushRef="#br0" timeOffset="40">19465 4677 7868,'4'10'-850,"1"-1"1,1-4 1380,-1 4 0,-3-4-113,2 5 0,3-6-344,-3 6 0,6-5 73,-5 4 0,1-6-287,-1 2 0,-2 1-28,6-1 0,-5 1-255,0-1 366,4-3 1,-5 4-225,7-6-344,-7 0 625,10 0 0,-12 6 0,5 2 0</inkml:trace>
  <inkml:trace contextRef="#ctx0" brushRef="#br0" timeOffset="41">19621 4720 7925,'0'8'615,"0"-2"-616,6-6 0,-4 2 199,3 2-590,2-2 0,-3 4 222,5-6 1,-4 0-689,4 0 858,-6 0 0,10-6 0,-5-2 0</inkml:trace>
  <inkml:trace contextRef="#ctx0" brushRef="#br0" timeOffset="42">19749 4677 7868,'0'8'-141,"0"-2"46,6 1-90,-4-6 0,6 6 63,-4-7-417,-2 0 373,11 0 0,-10 0 166,6 0 0,1 0 0,4 0 0</inkml:trace>
  <inkml:trace contextRef="#ctx0" brushRef="#br0" timeOffset="43">19877 4649 7868,'0'8'-815,"0"4"1,1-5 814,4 2 1126,-3 4-1349,4-12 114,-6 12 0,2-10-356,2 7 465,-2-7 0,4 3 0,-6-6 0</inkml:trace>
  <inkml:trace contextRef="#ctx0" brushRef="#br0" timeOffset="44">19991 4464 7848,'0'8'-245,"0"4"392,0-4 1,1 2 6,4-1 1,-4-4 56,4 5-694,-3-7 255,4 9 0,-3-10-120,7 3 348,-7-4 0,10-1 0,-6 0 0</inkml:trace>
  <inkml:trace contextRef="#ctx0" brushRef="#br0" timeOffset="45">20190 4393 7587,'0'8'310,"0"0"163,0-4-500,0-2 72,0 11 1,0-10-605,0 6-146,0-6-144,0 10 452,0-11 397,0 10 0,-7-10 0,-1 4 0</inkml:trace>
  <inkml:trace contextRef="#ctx0" brushRef="#br0" timeOffset="46">20104 4407 7848,'5'-9'-57,"0"-1"0,1 5-69,-1-4 500,-4 6 111,6-4-268,-7 7 1,0 8 6,0 7 1,0 0-155,0 9 0,0-5 79,0 5 0,0-2-183,0 2 1,-5 2-68,0-2 0,-6-2-94,2 2 0,1-7-22,-2 2 0,2-1-190,-1 1 1,-4-8-124,4 3 0,1-5 222,-1 1 1,4-2 307,-5-4 0,1-2 0,-5 4 0</inkml:trace>
  <inkml:trace contextRef="#ctx0" brushRef="#br0" timeOffset="47">20175 4563 7848,'15'0'0,"0"0"203,4 0 0,-3 5-34,3 0 1,-3 4 13,-2-4 0,2 5 62,3-6 1,-3 6-14,3-5 0,-4 4-278,0-4 1,-1 1 86,0-1 0,-4-4-669,-1 4 0,1-3 197,4-2 431,0 0 0,0-7 0,0 0 0</inkml:trace>
  <inkml:trace contextRef="#ctx0" brushRef="#br0" timeOffset="48">22010 9653 8423,'-8'0'0,"-5"-6"0,5-2 0</inkml:trace>
  <inkml:trace contextRef="#ctx0" brushRef="#br0" timeOffset="49">21754 4734 7943,'-10'-13'-989,"1"4"965,5-4 783,-2 12-479,0-6 0,4 9-131,-2 3 0,-3 4 56,2 10 0,1 3-110,4 7 0,-5 1 79,0 3 0,0 5-26,5 9 0,0 5 113,0 10 0,0 15-461,0-33 0,0 2 0,0 8 1,0 1 226,0 4 0,0 1 1,0 3-1,0 0-419,0 3 1,0 1 0,1 0 0,0 0 412,1 2 1,1 0-1,-2 0 1,-1-1-78,3-4 0,-1 0 0,0-2 0,-1-1-155,2-6 1,-1-1 0,-1-1 0,1 0 179,3-3 0,0-1 0,-1 3 0,0 1 19,0-1 0,1 0 1,1-2-1,-1 0 8,-3-3 1,1 0-1,2 1 1,1-1-146,-1 3 1,-1 0-1,0-4 1,-1 1 138,-1-2 1,0 0 0,2 1 0,-1 1 1,-1 0 1,0 1-1,1 1 1,-1 0 1,-1 0 1,-2 1 0,1 0 0,0 0-4,0 0 1,0-1 0,0 1 0,0 0 3,0 0 0,0-1 0,0 2 1,0-1-5,1 3 1,-2-1 0,-1-5 0,-1 0 3,1 1 1,0-1-1,-3-2 1,0-1-2,3-1 1,0-1-1,-3 37 196,5-3 0,0-11-197,0-9 1,0-5 628,0-8 0,1 1-626,4 3 1,-2 2 29,7 3 1,-7 8-26,2-3 0,1 5-28,-1-1 0,1-7-6,-1 3 0,-4-5-4,4 0 0,-2 4-29,2-4 1,-3-10 454,2-4 0,-2-6-498,-2-4 1,1-4 818,4 0-971,-3-7 584,4-3-623,-6-7 1,0-9-115,0-3 1,0-11 413,0-12 0,0-7 0,0-7 0</inkml:trace>
  <inkml:trace contextRef="#ctx0" brushRef="#br0" timeOffset="50">21668 4606 7985,'-14'-6'0,"5"4"-891,-1-3 173,7 4 1104,-3-5 1,14 4-144,6-3 0,2 4-13,7 1 1,7 0-103,8 0 0,3 1 150,2 4 0,7-3 63,7 2 1,7-2-164,7-2 1,8-2-296,-37 0 0,1 0 0,1 1 0,0 0 208,6-1 0,0-1 0,-2 2 0,0 1-127,4 0 0,1 0 0,-3 0 0,-1 0 15,-2 0 0,1 0 0,1 0 0,1 0 14,0 0 1,0 0 0,-1 0 0,1 0 16,3 0 1,-1 0 0,-4 0 0,0 0-54,-1 0 1,1 0 0,0 0 0,0 0 95,4 0 0,0 0 0,-4 0 0,-1 0-44,1-1 1,-1 2 0,0 1-1,-1 2 79,-1 0 0,0 1 0,1 2 0,0-1-58,-1 1 1,0 0 0,-4 0-1,0 1 6,2-1 1,-1 0 0,0 0 0,0 0-13,3 0 1,0 0-1,-1 0 1,1 0-42,2 1 0,0-1 0,-2-2 0,-1-1 40,1 1 0,0 0 0,-1-4 0,0 1-7,1 0 0,0 0 0,0 0 0,0 0-19,5 0 1,0 0 0,-6-1 0,-1 0 17,4 1 0,1 1 1,-5-2-1,1-1-37,3 0 1,0 0 0,1 0 0,-1 0 29,3 0 1,0 0 0,-3 0 0,-1 0-73,-1 0 1,0 0 0,-2 0 0,1 0 32,-2 0 1,1 0 0,0 0 0,-1 0 15,1 0 0,0 0 1,37 2 1,-39 0 1,-1 1-1,34 5-24,2 6 0,-2 0 111,2 0 1,-8 0-95,3 1 1,2-6 189,2 1 0,3-6-37,-2 6 1,-2-2-79,-34-4 0,1 1 1,34 3-50,-34-5 1,-1-1 0,41-1-8,-39 1 1,1 1 0,-1 0 0,0 0-6,-2 0 0,0-1 1,2 1-1,0-1-16,38-2 0,1 1 4,-38 2 1,-1-1 0,29 0 14,5 3 0,-2-4-17,2-1 1,2 0 9,-2 0 0,-9 0 20,5 0 1,-5 0-222,5 0 1,-1 0 101,0 0 0,-5 0 80,0 0 1,-6 0-10,2 0 1,-2 0-7,2 0 0,-9 0 11,4 0 1,-8 2 25,3 2 1,-1 0-29,1 5 0,-1-4 73,-4 4 1,-3-1-21,4 2 0,-4 1 13,-1-7 0,-1 6-10,1-5 1,-1 4 376,1-4 1,5 0-383,-1-5 1,0 4-8,-4 1 1,-5 0 182,0-5 1,0 0-182,4 0 0,-4 0 62,0 0 1,-1 0-8,0 0 0,5 0 106,-5 0 0,0 5-102,1-1 1,0 3 22,4-3 0,1 0-166,0 5 1,-2-6 128,-3 2 1,3 1-227,-3-1 1,7 4 64,3-4 0,-6 0-5,-4-5 0,0 5 13,5-1 1,-2 3 60,-3-3 0,3-2 31,-3 3 0,-2-4-2,2-1 1,3 2 9,2 3 1,4-4-27,-4 4 1,0-3-163,4-2 1,2 0 112,-2 0 1,1 0-100,-6 0 0,-1 0 84,-3 0 1,7 0-8,-8 0 0,6 0 52,-10 0 0,2 0 139,-2 0 1,-1 0-80,6 0 0,-7 0 177,2 0 0,2 0-129,-2 0 1,5 4 7,-4 1 0,-1 0-122,-5-5 1,5 0 34,0 0 0,1 1-20,-6 4 0,1-3-24,-1 2 1,-1-2-24,-3-2 1,2 0 75,-2 0 1,-3 5-31,-2-1 0,-2 1 130,2-5 0,-3 0-113,3 0 0,-4 0 115,0 0 1,-1 0-82,0 0 1,0 0 34,1 0-24,-1 0-25,0 0-5,0 0 1,-4 0-16,-1 0-30,-6 7 44,4-6 1,-6 5-17,4-6 112,-3 0 13,4 0-74,-6 0 0,0 2 44,0 3 160,0-4-200,0 12 0,0-5 40,0 6 0,0 2-29,0 3 1,-2-2 39,-2 7 1,0 4-21,-5 6 0,4 5-3,-4-1 1,1 9-37,-2 5 0,-2 5-2,2 5 1,-2 3-292,-3 6 0,6 6 290,4-37 1,0 1 0,1-1 0,-1 0-40,-2 3 0,0 0 1,0-3-1,1 0 34,1 3 0,1-1 0,-3 1 0,1-2-70,-4 35 1,5-35-1,-1 2 70,2-1 1,-1 1 0,-1-3 0,-1 1-3,2 1 1,1 1 0,-2-2 0,1 0-14,0 1 1,0 1-1,-1 1 1,0-1-3,0 2 0,2 0 0,1-4 0,0-1-29,0 0 1,1 0 0,0 33-126,2-7 0,0 4 225,0-4 0,0 2-54,0-2 0,0 4 192,0-4 1,0 4-105,0 1 1,0-5-99,0 1 0,0-6-6,0 5 0,0-4-5,0 4 0,-1-6-55,-4 2 0,4-3 89,-4-3 0,3 1-226,2 0 0,-4-2 25,-1-2 1,0 0-155,5-5 1,-6 5 68,-4-1 0,2-1 124,-1 1 0,4-11-24,-4 2 1,1-4-88,-2 4 1,-2-8-163,2-7 1,2-1 391,-1-8 0,4 5-344,-4-5 1,4-5 215,-5-5 0,6-6-724,-6 2 871,7-3 0,-10-2 0,5 0 0</inkml:trace>
  <inkml:trace contextRef="#ctx0" brushRef="#br0" timeOffset="51">21739 9937 7859,'0'-14'0,"2"5"103,3-1 0,3 1 274,6-6 0,2 1-224,3 0 1,7 1-164,8 4 0,7 3-37,1 6 1,7 0 58,8 0 1,2 0-92,2 0 1,4 1-151,6 4 0,2-2 173,3 7 0,-4-1-336,4 5 1,3 0 333,-39-6 0,1-1 1,1 0-1,1 0 73,2 0 1,0 0-1,-1-2 1,0 0-7,4 0 0,-1-1 1,-2-2-1,0-1 48,2 2 0,1-1 1,0-1-1,0-1-50,5 1 1,-1-2 0,-5 1 0,-1 0 114,-1 0 0,0 0 0,-1 0 0,0 0-27,-1 0 1,0 0 0,0 0 0,1 0 31,3 0 1,0 0 0,-2 0 0,0 0-9,3 0 1,-1 0 0,0 0 0,1 0-37,2 0 1,0 0-1,0 3 1,1 1-44,1 0 0,0 1 1,-2-1-1,1 0-311,1 1 1,0 0 0,1-1 0,0 0 239,-1 0 0,0 1 0,3 1 0,1 1 17,-1-2 1,-1-1 0,-1 0-1,0-2-23,-1 1 0,0-1 0,1 1 0,0 1 22,-1-2 1,0 0-1,3 1 1,1-1-54,-2-2 1,1 0-1,-2 0 1,0 0 78,-1 0 0,0 0 1,-1 0-1,-1 0 1,0 0 1,-1 0 0,1 0 0,0 0-3,0 0 0,0 0 0,-3 0 0,0 0 7,1 0 1,-1 0 0,0 0 0,1 0-66,1 0 1,1 0 0,0 0 0,0 0 53,0 0 0,-1 0 0,1-2 0,-2-1-31,0 1 1,-1 0-1,2-1 1,0 1 29,-2 2 0,1 0 0,2-1 0,1 0-74,-1-1 1,0-1 0,1 3 0,0-1 59,-3-1 0,-1-1 0,0 0 0,-1 0-15,2 0 1,-1 1-1,-1-1 1,0 1-113,-1 2 1,0 0-1,-1 0 1,0-1 144,32-4 0,5 3 47,-6-2 1,-34 3 0,1 0-24,38 1 1,-3 0 59,-1 0 0,-3 0-75,-2 0 1,5 0 5,0 0 1,1 0-22,-1 0 1,-3 0-4,2 0 0,3 0 12,-2 0 0,0 0-8,-5 0 0,0 0 77,0 0 0,3 0-69,-3 0 1,3 0 9,-7 0 0,-3 0 2,3 0 0,-2 0 16,1 0 0,-3 0-40,-6 0 1,0 0-7,0 0 1,0 0-33,0 0 1,-5 0-131,0 0 0,-6 0 366,1 0 0,2 0-232,-2 0 0,1 0 7,-6 0 0,3 0-18,2 0 0,-3 0 129,4 0 1,1 0-33,-2 0 0,0 0-25,-4 0 0,4 0 18,1 0 1,2-1 1,-7-4 1,8 3-10,-9-2 1,4 2 461,-3 2 0,-5 0-523,0 0 1,-7 0 359,2 0 0,2 0-284,-2 0 0,5 0 158,-5 0 0,0 0-173,-4 0 1,4 0-38,0 0 1,0-5 2,-4 0 1,-1 1-156,1 4 0,4 0 101,0 0 1,-1 0-127,-9 0 0,4-2 68,-3-3 0,-2 4 15,2-4 0,-7 3-19,2 2 0,-2 0-12,2 0 1,-3-1-152,3-4 122,-3 4 0,-2-6-72,0 7 0,1 0 76,-1 0 0,-5 0 5,1 0 1,-1-1-143,6-4-176,-1 3 251,0-4 211,0 6 0,-6-6 0,-2-2 0</inkml:trace>
  <inkml:trace contextRef="#ctx0" brushRef="#br0" timeOffset="52">26957 4819 7868,'8'0'-481,"5"7"830,-12-6 1,10 7 157,-6-3-271,6-4 0,-8 6 114,7-7 0,-5 0-107,4 0 1,-4 0 22,4 0 1,-4 0-30,5 0 1,-6-2-69,6-3 1,-6-1-14,6-3 1,-5-4-95,4 4 1,-4-4-115,4-1 1,-5 0 58,0-1 1,-1-4-31,2 0 1,-3-4 2,3 4 0,1-2-68,-1 2 0,-1-1 79,-4-4 1,0-3-19,0 3 0,0-1 11,0 1 1,0-2 7,0 2 1,0-1 17,0 1 0,-1-1 0,-4 6 1,-1-5-11,-4 5 0,-2-5 10,2 5 1,-1 0-15,2 5 1,-4-5 17,3 0 1,-5 0-16,0 5 1,-7 0 17,8 0 1,-3 0 0,2-1 1,1-4 6,0 0 1,-5 0 8,0 5 0,0 0-32,5 0 0,0 0 15,0-1 0,-5 1-30,0 0 0,-2 1 29,2 4 0,3-4-37,-3 4 0,-1-2 16,1 1 1,-2-2 2,2 2 1,2-1 5,-7 2 0,7-3 4,-2 8 0,-2-3-4,2 3 1,1 1 3,3-7 1,-4 7-60,0-2 0,0 4 53,5 1 0,5-5-6,-1 0 9,1 0 1,-1 5 4,1 0 3,6-6-17,-4 4 0,6-4-147,-4 6 144,3-6 1,-5 4-148,2-3 1,2 4 125,-7 1 1,7-2-286,-2-2 197,-3 2 56,0-4 0,-1 4 61,0-3-122,5 4 37,-8-6-5,4 7 91,0 0-100,-5 0 51,12 0 1,-7 0-138,3 0-16,3 0-53,-4 0-270,6 0-424,0 0 0,5 2 587,0 3 0,1 1-188,-1 4 548,3 2 0,12-4 0,2 6 0</inkml:trace>
  <inkml:trace contextRef="#ctx0" brushRef="#br0" timeOffset="53">26644 3668 7632,'-7'-2'-284,"2"-2"462,-3 2 0,6-6 354,-2 3-386,2 4 0,-3-7-77,1 3 0,-3 4 168,3-4-143,2 3 0,-11-3-110,4 1 0,1-1 99,-2 5 1,1 0-135,-5 0 1,-2 0 72,-3 0 0,3 0-60,-3 0 0,-1 0 83,1 0 1,-2 0-34,2 0 1,3 0 34,-3 0 0,-1 0 5,1 0 1,0 0 15,5 0 0,4 2 102,1 2-173,-1-2 106,2 4-135,2 1 142,6 0-58,0 8 1,2-1-2,2 0 0,4 0-8,7 0 1,-1 1 11,0-1 0,2 0-11,3 0 0,-3 5 27,3 0 0,1 0-18,-1-5 0,0-1-84,-5-3 0,5 5 16,0-5 0,-1 6-11,-9-7 0,4-1 3,-4 1-176,4-5-6,-5 8 0,0-10-117,-4 3-276,-2 2 350,4-5 0,-6 6-681,0-3 593,0 3 0,0 6 336,0 0 0,-6 0 0,-2 0 0</inkml:trace>
  <inkml:trace contextRef="#ctx0" brushRef="#br0" timeOffset="54">27142 6852 7922,'0'-14'0,"5"0"102,0 0 0,-1-1 262,-4 1 0,5 0 316,0 0 1,1-5-252,-1 0 1,-4 0-14,4 5 0,-3 0-39,-2-1 0,0 1 715,0 0-620,0 6 0,-7-3-113,-2 6 0,-5 7-228,-5 7 0,1 12 42,-5 7 0,-1 7-64,-4 8 0,1-1 75,3 1 0,3 0-69,7-1 1,6-1-217,4-3 1,2-5 57,2-9 1,3-3-293,7-7 0,5-6 181,14-4 0,-1-2-791,1-2 1,4-6 434,0-4 1,0-7-2193,-4-2 2702,-1 0 0,1-2 0,-1-1 0</inkml:trace>
  <inkml:trace contextRef="#ctx0" brushRef="#br0" timeOffset="55">27640 6497 8076,'8'0'57,"-2"-6"96,-6 4 908,0-4-147,6 6-267,-4 0-264,4 0 141,-6 0 271,0 0 0,-6 1-884,-4 4 0,-2 1 104,-2 4 0,-2 2-598,-3-2 1,3 3 288,-3 1 0,-2-5-605,3 1 0,-6-2 133,5 1 0,-2 2-84,2-6 0,8 4 850,-3-4 0,-3 0 0,-5-5 0</inkml:trace>
  <inkml:trace contextRef="#ctx0" brushRef="#br0" timeOffset="56">27526 6554 8021,'2'8'-274,"2"-4"0,-2 0-339,3 0 0,-4-1 1240,-1 7-69,0-7-437,0 10 1,5-10 86,0 6-464,-1-5 30,-4 8 1,2-9-506,3 7 374,-4-7 357,6 10 0,-1-12 0,2 12 0,6-5 0</inkml:trace>
  <inkml:trace contextRef="#ctx0" brushRef="#br0" timeOffset="57">27640 6568 8021,'-7'8'-1858,"6"5"1835,-5-12 185,6 12 1,0-10 52,0 6-98,0-5-218,0 8-422,0-10 175,0 10 309,6-10 0,-3 4 39,6-6 0,-5 0 0,8 0 0,-10-6 0,10 4 167,-10-4 76,4 6 0,-4 0 526,3 0-230,-4 0 78,6 0-208,-7 0-116,0 0-118,-7 0 1,4 2-18,-6 2 1,4 4-63,-5 7 0,6-1-157,-6 0 0,2 0-272,-1 0 1,-2 1 163,6-1 0,-4 0-286,4 0 0,-5-4-20,6-1-100,-7 1 1,4-1 574,-2 1 0,-4-7 0,5 3 0,-12-6 0,-2 0 0</inkml:trace>
  <inkml:trace contextRef="#ctx0" brushRef="#br0" timeOffset="58">27412 6767 8020,'-8'0'-2000,"2"-6"2000,6 4 0,0-4 45,0 6 1213,0 0-969,6 6 1,-4 2-107,3 6 0,3 0-2,1 1 1,-1-6-232,1 1 0,-4-1-76,5 5 1,-2 1-211,1-1 1,2-5 36,-6 1 0,4-6-187,-4 6 0,5-5 486,-6 4 0,1-6 0,-3 4 0,2-7 0,-2 0 0,4 0 0,-12 0 0,3-2 0,-7-3 0,6 2 2,-6-6 0,7 4 138,-2-5 1,2 6 101,-2-6 1,4 5 187,-4-4 0,3 4 38,2-4 0,0 4-86,0-4 0,2 1-87,3-2 0,-1-2-27,11 2 0,-4 2-91,8-1 0,1-1-45,-1-4 1,6 5-116,-1-1 1,3 5 85,1-4 1,-1 6-233,-3-2 0,1 3-15,-6 2 1,0 0 93,-5 0 0,-4 0-124,-1 0 164,-6 0 1,4 2 16,-7 3 1,-2-2-136,-3 6 1,-2 1-174,-8 4 1,1-1-419,0-4 1,0 4 306,-1-4 0,1-1-215,0 2 1,5-6 626,-1 6 0,7-7 0,-16 10 0,3-5 0</inkml:trace>
  <inkml:trace contextRef="#ctx0" brushRef="#br0" timeOffset="59">27611 6881 7945,'7'-8'695,"-6"2"-465,12-1 91,-5 6-52,6-6 84,-6 7 182,4 0-354,-10 7 1,4 1 105,-6 6 1,0 0-192,0 0 0,-1 0-108,-4 1 0,2-1-114,-7 0 1,6 0 100,-6 0 1,1-1-586,-5-3 0,4 1 35,1-7 0,-1 6-197,-4-5 1,4-1-110,1-4 881,-1 0 0,1-6 0,-1-3 0,7-4 0,-1-1 0,2-1 0,2 1 0,0 5 0,0-1 0,0 1 0,6-5 0,2 6 0,6 3 0,-4 3 163,-1 2 0,1 2 445,4 3 0,2-2-72,3 6 0,-3 1 254,3 4 0,-2 0-337,2 0 0,-3 1-177,3-1 0,-2 0-194,2 0 0,-3 1-211,3-1 0,-3 0-315,-2 0 0,-5-4-108,1-1 0,-6-1 552,6 2 0,-1 2 0,6-4 0</inkml:trace>
  <inkml:trace contextRef="#ctx0" brushRef="#br0" timeOffset="60">28137 6611 8783,'0'14'543,"0"0"0,2 2-296,3 3 0,-4-2-146,4 7 0,1-2 75,-1 2 0,1 1-63,-1-6 1,-2 0-17,7-5 0,-7 0-224,2 1 1,1-6-36,-1 0 0,1-5 3,-1 0 28,-4-2 0,10-4 30,-6-2 0,5-4-162,-6-6 1,3-2-9,-3-3 1,-2 1 31,3-5 1,1 4 158,-1-5 1,1 7-18,-1-2 1,-4-2 172,4 2-134,-3 0 1,-1 7 424,4 2-260,-3 4 1,4 7 266,-6 4 0,0 8-87,0 6 0,0 1-26,0-1 1,5-1-111,-1 5 1,3-5-2,-2 1 1,-2-8-183,6-2 0,-4-1 88,4 2 0,-4-4-265,5-6 55,-1 0 12,5 0 1,-1-2 49,-4-2 0,-1-4 34,-3-7 0,-3 1-4,2 0 1,-2 0-7,-2 0 0,0-2 57,0-3 0,0 3-19,0-3 1,-2 5-79,-2 4 1,2-2 71,-3 2 1,2 2-561,-2-1-421,4 6 1017,-6-4 0,7 7 0,0 0 0</inkml:trace>
  <inkml:trace contextRef="#ctx0" brushRef="#br0" timeOffset="61">28820 6511 8064,'0'8'994,"1"3"-382,4-6 235,-3 0-576,4 1 1,-6-3 223,0 7-411,0-7-95,0 9 1,-2-5-43,-2 2 0,1-3 201,-7-6-293,1 7 0,-6-6-227,1 4 1,0-2 149,0 2 1,4-3-225,1 2 181,-1-2 131,-4-2 0,5 0 123,-1 0 277,7 0-146,-3 0 198,6 0 126,0 6-32,0 2 1,1 6 57,4 1 1,-3 0-121,2 4 0,3-1-155,-3 5 0,1-5-70,-5 1 1,5 1-169,0-1 0,-1 0-25,-4-5 1,2-1-507,3-4 106,-4 4 194,5-5-454,-6 0 465,0-2 0,0-7-190,0-4 0,0 2 93,0-7 1,0 1 71,0-5 0,0-1 142,0 1 0,0 0 173,0 0 1,5-1-182,0 1 1,1 0 144,-1 0 0,-2 0 115,7-1 1,-6 1-55,6 0 1,-1 1 108,6 4 1,-6 1 116,1 3 1,-6 4 390,6-4-395,-1 3 1,4 9 65,-4 2 1,-1 4-44,-3 1 0,-3 2-139,2 3 0,-2-4 16,-2 4 0,-2-3 43,-2-2 0,0 1-251,-5-1 1,4-1-106,-4-4-57,-1 4 113,-4-12-66,0 6 0,4-7-102,1 0 1,6-2-60,-2-3 182,3-3 0,4-6 56,3 0 1,3 1-23,6 4 0,0-2 13,0 6 0,0-5-13,1 6 0,0-1 71,4 5 1,-3-5 12,3 1 0,-3-1 153,-2 5 0,5 0-52,0 0 0,-5 5 104,-4-1 0,-2 3-59,1-3 1,2-1 82,-6 7 1,0-5-12,-5 4 1,0-4 106,0 4 0,-7 1-86,-2 4-140,-4 0 1,-1 1-113,0-1 0,1-5-537,4 1-925,-4-7 751,5 9-223,-6-10 0,5 3 358,-1-10 0,7-3 156,-2-6 0,4 0 263,1 0 0,0-5 180,0 0 0,0-5 0,0 5 0,0-5 0,0 5 0,0 0 79,0 5-216,0 0 752,0 0 0,1 6-175,4 3 1,-4 5 43,4 5 0,-3 3-239,-2 6 1,0 0-242,0 0 1,0 1-5,0-1 0,6 0 0,2 0 0</inkml:trace>
  <inkml:trace contextRef="#ctx0" brushRef="#br0" timeOffset="62">29218 6497 7922,'0'-8'785,"0"-5"-222,0 12-208,0-6 0,0 14-123,0 2 1,0 5-26,0 5 0,5 2-62,-1 3 1,1 1-131,-5-6 1,5 1-17,0-1 0,-1-3-202,-4 3 1,0-8-404,0-1 1,2-2 319,3 1 1,-4-1-929,4-3 409,-3-4 415,-2 6 1,0-9 389,0-3 0,0-3 0,0-6 0,0 0 0,0 0 0,0 0 0,0-1-66,0 1 0,0 0 53,0 0 0,0-1 386,0 1 0,0 5-94,0-1 0,0 1 6,0-5 1,0 4-29,0 1 1,0 4-66,0-5 1,1 7-48,4-2 169,-4 4-113,12 1-85,-5 0 1,1 6-185,1 4 1,-7 2-10,2 3 1,-2-1-124,2 0 0,-4 0 126,4 0 1,-3 1-248,-2-1-350,0 0 430,0 0 1,-2-1-542,-3-4 213,4-2 569,-12-1 0,10-4-73,-7 2 1,6-2 72,-6-2 0,7-2 0,-2-2 0,2 2 0,-2-3 0,4 2 349,-4-2-238,4 4 1,-1-6 669,-3 7-260,4-6-278,-6 5 1,7-7 147,0 3-450,0 3 1,2-6 82,3 4-118,-4 2 1,7-6 28,-3 4-52,-4 2 0,7-4-20,-3 6-16,-3 0 0,6 0 96,-4 0 0,-2 0 96,4 0 1,-6 1 2,0 4 0,0-2 13,0 7 0,0-6-34,0 6 0,-5-5 22,1 4 0,-6 1 8,6 4 0,-3-5-28,2 1 1,4-6 119,-4 6-112,-3-1 1,7 1-66,-4-1 1,3-4 29,2 5-7,0-7 0,0 5 14,0-4 1,2-2-5,3 3 1,-2-2-87,6 2 75,-6-4-4,10 12 12,-5-5 1,0 6 114,-3 0 1,1-4 55,-1-1 99,-1 1-70,-4 4 44,0 0-149,0 0-17,-6-6 0,3-2-198,-7-6 235,7 0-283,-9 0 0,10-6-60,-3-3 1,4-6-65,1-4 1,6-1-5,4-4 0,2-7-143,2 2 1,5-2 210,0 2 0,2 1 232,-2-1 0,-2 1 0,7-1 0,-7 7 0,2 3 0,-3 4 0,-2 0 100,0 7 67,1 2 0,-7 9 104,-4 7 1,-8-1 184,-6 10 0,2 3-12,-1 2 1,-1-2-86,-4 2 1,5-7-255,-1 2 1,7-3 91,-2-2 1,4 0-150,1 1 1,0-6-72,0 1-184,0-7 1,1 3 48,4-6-113,3 0 1,6 0-99,0 0 175,0 0 236,1 0-86,-1 0 1,-6 2 121,-3 2 0,1-1-1,-1 7 0,-1-1 170,-4 6 0,0-6 78,0 1-87,0-1 1,-4 5-288,-1 1 0,0-6 141,5 0 0,0-4-298,0 5 14,-6-7 94,4 9 0,-6-8-38,4 5 44,2-6 0,-6 8-485,3-6 122,4 0-566,-12 1 1021,5-4 0,-6 10 0,0-4 0</inkml:trace>
  <inkml:trace contextRef="#ctx0" brushRef="#br0" timeOffset="63">29687 6639 7994,'-8'0'379,"-4"0"284,10 0-246,-4 6 1,6 2 120,0 7-291,0-1 1,0 2-160,0 2 0,0-2 132,0 3 0,0-3-289,0-2-114,6 0 0,-3-1-544,7-3 297,-7 2 170,3-10 0,-4 4-43,2-6 0,-2-1 61,3-4 1,-2 2 158,2-7 0,-4 1 26,4-6 1,-2 3 111,2 2 0,-2-1-49,6 7 152,-5-8 1,4 11-34,-4-4 199,-2 4-176,10 1 0,-10 1-92,3 4 0,-4-2 146,-1 7-145,0-1 1,0 5 11,0 0 1,-1-1-220,-4-3-413,3 2 213,-10-4 1,9 5 349,-7-4 0,7-2 0,-3-7 0</inkml:trace>
  <inkml:trace contextRef="#ctx0" brushRef="#br0" timeOffset="64">30000 6497 7984,'-8'0'499,"-5"6"1,10 1-544,-6 2 0,4 4 126,-5-4 1,6-1-467,-6 2 282,1-1 1,-1 4-67,1-4 0,4 2-124,-4-6 222,5 0 0,-3-4-16,2 4 66,3-3 0,-4 5 466,6-2-307,0-3 1,0 10 168,0-2 0,0-2-64,0 1 1,0 1 27,0 4 0,0 0-164,0 0 1,5 1 10,-1-1 1,1 0-42,-5 0 0,0 0-194,0 1 1,5-6-296,0 1 1,-1-6 14,-4 6-120,0-7 1,0 5 6,0-3 509,0-4 0,7 6 0,1-7 0</inkml:trace>
  <inkml:trace contextRef="#ctx0" brushRef="#br0" timeOffset="65">29915 6639 8472,'7'-6'795,"6"4"0,-5-4-633,6 6 1,5 0-216,0 0 1,0 0 12,-5 0 0,7 0-29,3 0 1,-4 0 49,-1 0 1,2 0-120,-2 0 1,-1 1 55,-3 4 0,-6 3 49,1 6 0,-7 1-58,2-1 0,-4 6 95,-1 4 1,0-2 24,0 2 1,-6-1-24,-4 6 1,-2-5 10,-3-1 1,1-5-197,0 1 1,5-5-261,-1-5 1,1 2 438,-6-6 0,1 0 0,0-5 0</inkml:trace>
  <inkml:trace contextRef="#ctx0" brushRef="#br0" timeOffset="66">29986 6667 7963,'0'15'103,"0"-7"0,0 4 86,0-2-95,0 2 1,0 3 135,0-1 1,-5 0 231,0 0-222,0 0-269,5 1 0,0-6-266,0 1 260,0-7-276,0 3 150,7-12 1,-4-1-42,6-2 1,-4-2 105,5 6 0,-6-4 30,6 4 0,-2-1-17,1 1 29,4 3 264,-5-4-238,0 6 1,0 0 260,-4 0 1,-2 2-2,3 2 1,-5-1-25,-5 7 1,2-5-137,-7 4 1,5-1 97,-4 2-51,0 2 0,-4-9 111,3 7-230,-2-7 0,10 10 0,-4-5 0</inkml:trace>
  <inkml:trace contextRef="#ctx0" brushRef="#br0" timeOffset="67">30384 6667 7906,'0'8'-245,"6"-1"0,-4-6 184,2 4 235,4-3 0,0 4-120,6-6 1,1 0-31,-1 0 0,0 0-145,0 0 0,2 0 98,3 0 0,-3-2-452,3-2 1,-3-4 37,-2-6 437,0 6 0,0-11 0,0 3 0</inkml:trace>
  <inkml:trace contextRef="#ctx0" brushRef="#br0" timeOffset="68">30526 6568 7906,'-14'0'831,"-1"0"-660,1 0 1,6 6 132,4 4 1,-3 4-28,3 5 1,-1-2-234,5 7 1,-2 0 142,-2 4 0,2 1-165,-3-1 0,2-1 74,-2-3 0,4 1-271,-4-6 0,-1 0-286,1-5 0,-1-5-1317,1 1 1081,3-7 697,-4 3 0,0-12 0,-2-2 0</inkml:trace>
  <inkml:trace contextRef="#ctx0" brushRef="#br0" timeOffset="69">30512 6767 7906,'14'0'201,"0"0"0,-4-5 346,-1 1 0,1-1 260,4 5-442,0 6 0,0 2-345,0 6 1,-4 0 105,-1 1 1,1-3-785,4-2 1,-4 2 388,-1-2 0,-4-2-1244,4 1 1513,-6-6 0,10 10 0,-5-5 0</inkml:trace>
  <inkml:trace contextRef="#ctx0" brushRef="#br0" timeOffset="70">30910 6596 9371,'8'7'562,"-4"2"0,3 4-332,-2 1 1,4 7-14,-4 2 1,-1-1-184,-4 2 0,5 0 78,0 4 1,0-1-309,-5-3 0,4 1 86,1-6 0,0 0-1589,-5-5 227,0 0 1472,-6 1 0,-2-7 0,-7-2 0</inkml:trace>
  <inkml:trace contextRef="#ctx0" brushRef="#br0" timeOffset="71">30853 6724 7906,'-8'7'0,"2"-6"0,6 12 300,0-4 0,0-1-69,0 2 0,0-1-262,0 5 0,0 1 104,0-1 1,0-5-74,0 1 0,6-1 0,2 6 0</inkml:trace>
  <inkml:trace contextRef="#ctx0" brushRef="#br0" timeOffset="72">31052 6739 7906,'8'0'875,"5"0"-1017,-6 0-12,8 0 0,-6 0 42,1 0 0,-7 1-5,2 4 1,1-2-183,-1 7 1,-1-6 298,-4 6 0,0-1 0,0 5 0</inkml:trace>
  <inkml:trace contextRef="#ctx0" brushRef="#br0" timeOffset="73">27626 7549 8988,'14'-6'174,"0"4"-207,0-3 0,0-1 96,1 1 0,-1-1-73,0 1 0,0 2 100,0-6 0,1 5-203,-1 0 0,-5-3 107,1 3 53,-7-1 50,3-1 1,-6 6 136,0 0 0,0 6 63,0 8 1,0 0-78,0 0 0,-1 7-231,-4 3 1,3-2 85,-2 2 1,1-6-124,-2 6 1,3-6-130,-3 1 0,4-4-856,1 0 80,0-1-764,0 0 922,0 0 795,0-6 0,0-2 0,0-6 0</inkml:trace>
  <inkml:trace contextRef="#ctx0" brushRef="#br0" timeOffset="74">27796 7705 7881,'0'-8'371,"0"2"0,0 5-125,0-4 0,2 3-31,2-3 0,0 4-227,5 1 1,-4-5 72,4 0 0,-4 1 149,5 4 1,-6-5-606,6 0-1269,-1 0 1145,5 5 519,-6 0 0,5 0 0,-5 0 0</inkml:trace>
  <inkml:trace contextRef="#ctx0" brushRef="#br0" timeOffset="75">27768 7663 7881,'-8'0'0,"0"-2"0,3-3-27,4 4 349,-12-6 0,11 7 131,-4 0-200,6 0 1,-5 2 68,1 3-254,-1 3 46,5 0 1,0 4-165,0-2 69,0 2 0,-2-2 84,-2-1 1,2 1-101,-3 4-435,4 0 321,-6 0 0,4-1-91,-6-4 1,5-1 50,0-3 1,1-3 60,-2 2 103,3-2 2,-4-2 1,8 0 89,2 0 0,4 0-61,6 0 1,1 0 118,-1 0 1,0 0-115,0 0 0,5-5-66,0 1 0,5-3 67,-5 2 0,0 4-204,-5-4 1,2 4-31,3 1 1,-3-2-149,3-3 0,-8 4-66,-2-4 1,-4 3 397,4 2 0,1 0 0,4 0 0</inkml:trace>
  <inkml:trace contextRef="#ctx0" brushRef="#br0" timeOffset="76">28066 7506 9741,'0'16'1212,"0"3"-1051,0-3 0,2 11 15,3-4 1,-4-1-27,4 2 0,1-2-345,-1 2 0,4-3 232,-4-7 0,5 0-738,-6 0 0,3-6 31,-3-3-229,-2 3 0,6-7 278,-3 4 0,-4-5 621,4-5 0,-5 2 0,-5-6 0,-3-1 0,-6-4 0</inkml:trace>
  <inkml:trace contextRef="#ctx0" brushRef="#br0" timeOffset="77">28080 7705 7881,'-7'0'-221,"0"0"0,6 0 552,-4 0-9,3 0-173,-4-6 0,8 3-50,2-7 0,3 6 75,2-6 1,9 5-195,-4-4 0,3 1 129,-3-1 0,2-3-152,3 8 1,-3-7-116,3 1 1,-3 2-80,-2-1 0,-1 4 28,-4-4 1,2 4-110,-6-5 1,4 6 69,-4-6 0,1 5-12,-1-4 228,-3 6-257,4-10 863,-6 12-265,-6-12 1,2 11 171,-5-2 0,4 8-48,-4 6 0,6 4 153,-2 5 0,3-2-154,2 7 1,0-5-157,0 5 0,0-2-218,0 2 0,0-2 114,0-3 0,7-4-347,2 4 0,-1-8-45,1-1 1,1-7-232,4 2 1,0-4 143,1-1 1,-1-6-208,0-3 0,-4-4-83,-1-1 444,-6 0 0,3-1 111,-6 1 1,0 5-91,0-1 1,-1 7 546,-4-2 0,-3 4-83,-6 1 0,5 0 73,-1 0 1,1 4-238,-6 1 1,1 5-221,0-6 0,4 6-400,1-5 452,6 6 0,-10-3 0,5 6 0</inkml:trace>
  <inkml:trace contextRef="#ctx0" brushRef="#br0" timeOffset="78">29019 7506 7845,'0'14'0</inkml:trace>
  <inkml:trace contextRef="#ctx0" brushRef="#br0" timeOffset="79">28592 7449 8416,'8'0'1503,"-1"0"-1403,-1 0 0,-3 0 239,6 0-659,-5 0 357,8 0-404,-4 0 0,2-1-169,-1-4 269,-6 4 0,5-6-201,-3 7-226,-3 0 513,4 7 1,-8 0 27,-2 8 1,-4-1 199,-7 0 0,1 0-54,0 0 0,0 5 262,0 0 0,-1 0 15,1-4 0,0-1 122,0 0 1,1 0-158,4 0 1,1-1-93,3-3 1,3-3 71,-2-2 0,4-3-24,4 3 0,4-4-207,6-1 1,5 0 113,0 0 1,0-1-306,-4-4 1,3 3-12,1-3 0,0-1-502,-4 1 219,-1 1 251,0-3 0,-1 4-168,-4-6 265,-3 6 0,-6-5 10,0 3 0,0 2-162,0-7 430,-6 7-50,-2-10 209,-6 6 24,0-8 347,0 7-194,-1-4-328,8 10 1,-5-3 200,8 10 0,-1 3-59,5 6 1,0 5-103,0 0 0,0 7-17,0-3 1,5 9-119,-1 1 0,3 0 25,-2-4 1,-2-1-133,6 0 1,-6 1-3,2-1 0,-3-6 108,-2-3-416,0-3 93,0-2-71,0 1 122,0-7 1,-5-4-163,0-8 0,-6 0-21,2-5 0,-2 4-104,1-4 1,-3 4 521,4-5 0,-10-5 0,-3-7 0</inkml:trace>
  <inkml:trace contextRef="#ctx0" brushRef="#br0" timeOffset="80">28919 7407 9050,'0'8'812,"2"3"-942,3-7 1,-2 6-457,6-5 120,-6 6 1,5-5-199,-3 4-355,-3 2 555,4-4 464,-6 6 0,0 0 0,0 1 0</inkml:trace>
  <inkml:trace contextRef="#ctx0" brushRef="#br0" timeOffset="81">28891 7592 7842,'-21'9'-11,"7"1"1,0-7 52,4 1 311,4 4-52,0-6-332,6 4 181,0-6-134,6 0 0,2-5 84,6 1 0,0-1-199,1 5 0,-6-5 36,1 1 116,-1-1 0,5 5-183,1 0 0,-6 5-162,1-1 360,-7 7 1,5-3-56,-4 6 1,-2 1 137,3-1 0,-4 0-108,-1 0 1,0 1 207,0-1-122,0 0 7,0 0 16,-6 0-20,4-6-224,-4-1 108,6-7 0,0-7-124,0-2 0,0-4 79,0-1 1,2 0-146,2 0 0,-1-1 33,7 1 0,-5-5-369,4 0 1,1-5-51,4 6 560,-6-8 0,4 4 0,-4-6 0</inkml:trace>
  <inkml:trace contextRef="#ctx0" brushRef="#br0" timeOffset="82">29147 7321 7842,'0'8'0,"0"5"831,0-4-512,0-2 1,0 5-233,0-2 1,0-2 219,0 1-320,0 1-327,0 4 0,0 0 210,0 0 0,0-4-467,0-1 1,0-4 297,0 5 1,-5-6-87,0 6 1,-1-5 221,1 4-180,4-6 343,-12 10 0,10-12 0,-7 4 406,7-3-100,-3-2 14,6 0-121,0 0-179,6-7 1,-3 4 10,7-6 0,-5 4-8,4-4 0,-4 5 93,4 0-16,-6 2 123,10-4-155,-11 4 152,10-4 1,-10 7-74,3 4 1,-4-2-46,-1 7 0,0-5-57,0 4 1,-4 0 5,-1 6 1,-2-3-33,3-2 1,2 2-15,-3-2 1,-1-2-72,1 1 0,1-4 128,4 5-440,0-7-82,0 3-124,0-6 218,0 0 77,6 0 0,0-6 245,4-4 1,1 2-45,-6-1 0,6 6 384,-2-2-143,-3-3 198,7 6-212,-11-4 1,5 6 323,-2 0 1,-3 2-131,3 2 0,-4 0 22,-1 5 1,-5 1-176,1 4 1,-7-5-201,1 1 0,2-1-274,-1 5 1,1 1 168,-2-1 1,-1 0-92,7 0 0,-6-4-85,5-1 0,-1-6-568,1 2 282,4 3 305,-6-6 1,9 4 281,3-6 0,-2-5 0,6 0 0,1-6 0,4 2 0,-4-2 0,-1 1 0,0-2 0,6 2 0,-6 2-13,1-1 0,-6 4 156,6-4 131,-7 6 52,10-10 1,-10 11 190,6-2 76,-6 2-529,4 2 31,-7 6 1,-2 1-153,-3 2 1,2 4-87,-6-4 1,4-1-125,-4 2 1,4-6 155,-5 6 0,6-5-39,-6 4 1,5-4-15,-4 4 1,4-6-37,-4 2 0,6-2 248,-2 2-162,3-3 287,2 4-176,0-6 0,2 0 187,3 0 0,2 0-26,8 0 0,4-2-112,0-2 1,0 0 38,-5-5 0,2 6-15,3-2 1,-4-1-39,4 1 1,-3 0 14,-2 5 1,-1-1-364,-4-4 137,4 3 1,-10-4-359,7 6 537,-7 0 0,3-6 0,-6-2 0</inkml:trace>
  <inkml:trace contextRef="#ctx0" brushRef="#br0" timeOffset="83">29516 7492 7842,'0'14'472,"0"-4"-211,0-1 0,0-4 568,0 4-487,0 1 1,0 4-133,0 0 1,0 1-79,0-1 1,5 0 43,0 0 0,1-4-271,-1-1 1,-3-4-195,2 4 20,4-5 0,-5 2-170,7-6-199,-7 0 37,10 0 339,-5-6 1,1-2-183,1-7 363,-7 1 0,8 0 6,-7 0 0,3 0 50,-2-1 402,-4 7-235,12-4 0,-10 10 85,6-3 0,-4 4-6,5 1 1,-6 0-53,6 0 0,-5 1-30,4 4 1,-4-2-105,4 7 0,-4-5-66,4 4 1,-4-4 62,5 4 0,-6-6-40,6 2-3,-7 3-35,10-6 1,-5 4 0,1-6 56,1 0 0,-7-6-47,1-4 1,-2 2 4,-2-1 0,0-1-96,0-4 1,0 0 60,0 0 0,0-1-94,0 1 1,0 5-2,0-1 1,0 1 49,0-5 1,0 4-480,0 1 114,0 6-245,0-4 721,0 7 0,-6 0 0,-2 0 0</inkml:trace>
  <inkml:trace contextRef="#ctx0" brushRef="#br0" timeOffset="84">30043 7449 7808,'0'-7'55,"0"-1"120,0 3 278,0 3-462,0-4-7,0 6 1,1-5-24,4 0 1,-2 1 108,6 4 1,-4-2 48,5-3 87,-7 4-51,10-5 73,-6 6 0,1 1-73,-3 4 0,-3 3-55,-2 6 1,0 2-45,0 3 1,0-2-95,0 7 1,-5-5-220,0 4 1,-1-5 137,1 1 1,2 0-280,-7-5 1,6 3-74,-6-7-634,7 2 708,-10-4 1,10-1 396,-6-7 0,6-2 0,-2-3 0,3-3 0,2-6 0,0 0 0,0 0 0,0 0 0,0-1 154,0 1 1,2 1-5,3 4 1,-2-2 266,6 6 1,-4 0-112,4 5 0,-4 0-110,5 0-97,-1 0 1,5 0-125,1 0 0,-6 5-145,1 0-573,-1 0 25,5-5 230,0 0 325,-6 0-106,-1 0 559,-7 0 684,0 0-766,0-7 1,4 4 17,1-6 0,2 6 28,-3-2 1,-1-1-70,7 1 1,-2-2 127,1 3 0,4 1-72,-4-7 1,4 5-56,1-4 1,0 6-111,1-2 0,-1-1-169,0 1 0,-4 0 115,-1 5 0,-4-5-135,4 1-83,-6-1 1,4 3-20,-7-2-541,0 2 527,0-4 1,-2 1 126,-3 0 1,2 1 58,-6 4 0,4-5 132,-4 0 1,4-4-26,-5 4 0,7-1 153,-2 1 1,-1 2 167,1-7-264,1 7 167,4-3-109,0 6 3,0 0 0,0 6-133,0 3 1,0 9-91,0 1 0,0 6 69,0-1 0,0 1-94,0-1 1,0 3-94,0-4 0,4 3 44,1-3 1,0-1-132,-5-3 0,0-3-177,0 3-58,0-3 264,0-2 1,-2-6-62,-2-3 209,2-4 0,-6-1 142,3 0 2,4 0 1,-7-4-103,3-1 93,4-6 0,-6 8-91,7-7 1,0 5 232,0-4-233,0-1 0,2-4-155,3 0 1,-2 5-26,6-1 1,-4 1 204,4-6 0,1 1 0,4 0 0</inkml:trace>
  <inkml:trace contextRef="#ctx0" brushRef="#br0" timeOffset="85">30611 7279 7826,'0'14'-430,"-4"0"289,-1 0 0,0-4 405,5-1-120,0 1 0,-2 4 100,-2 0 0,2-4-173,-3-1 0,-1-4-106,1 4 1,-1-4-81,1 5 1,2-6 89,-6 6-35,5-7 78,-8 10 1,9-10 141,-7 6-156,7-5 19,-3 2-11,6-6 7,0 0 38,0-6-105,6-2 1,2-5 48,6 4 1,-4-3-25,-1 8 0,-4-6 11,4 5 1,-1-1-11,2 1 19,2 4 0,-5-7-7,2 3 55,4 4 1,-10-6-47,6 7 1,-5-1 48,0-4-34,4 3 344,-6-4-229,4 12 1,-7 2-45,-4 7 1,-2 3-38,-2 1 1,-4 5 6,4-5 0,-4 6-102,-1-1 0,5 1 110,-1-1 1,1 1-264,-6-6 0,6 5 64,-1-5 0,7-5-245,-1-4 0,-3-6-449,2 6 830,1-7 0,4-9 0,0-10 0</inkml:trace>
  <inkml:trace contextRef="#ctx0" brushRef="#br0" timeOffset="86">30668 7464 7826,'0'14'283,"0"0"-106,0 0 1,0-4-28,0-1-71,0 1 1,0 4-229,0 0 0,2-6-848,2-3 588,-2 3-97,11-7 506,-12 6 0,18-14 0,-3-1 0</inkml:trace>
  <inkml:trace contextRef="#ctx0" brushRef="#br0" timeOffset="87">30768 7506 7826,'0'8'-279,"0"-2"1,1-6 272,4 0-126,-3 0 197,4 0-99,-6 0 1,5 2 36,-1 3-29,1-4 51,-5 6-288,0-7 177,0 0 81,0 6 0,0-3 152,0 7-142,-6-7 369,-2 9-228,-6-4 0,1 7-36,4-1 1,-3-5 104,8 1 12,-1-7-62,5 10-63,0-6 1,0 3 17,0-1 45,0-5-150,6 2 1,2-6 18,6 0 0,-4 0 28,-1 0-31,1 0 1,4 0-11,0 0 1,-4 0-95,-1 0 1,-4 0 147,4 0-317,-5 0 0,4-2-89,-4-2 331,-2 2 0,4-11 0,-6 5 0</inkml:trace>
  <inkml:trace contextRef="#ctx0" brushRef="#br0" timeOffset="88">31080 7336 7378,'7'-8'345,"-6"1"-156,6 7 1,-7-1 50,0-4-51,0 4-31,0-6 278,0 7-237,0 0-412,0 7 0,0-4 104,0 6 1,-2-6-4,-3 2 1,2 1 2,-6-1 1,4 1-209,-5-1 0,6-3-196,-6 3 392,1-4 0,-1 4 15,1 0 0,4-1 239,-4-4 95,5 0 1,-3 5-109,2 0 1,3 1 164,-3-1 0,4-2-69,1 6 0,0-4-36,0 5 1,0-1-67,0 5 1,0-4 2,0-1 0,5 1-19,-1 4 0,3 0-103,-3 0-71,-2 1 1,4-1 68,-6 0-88,0 0 1,0-4 44,0-1 16,0-6 0,0 5-74,0-3 52,0-3 0,2 4-82,3-6-26,-4-6 0,6-2 131,-7-6 1,1-1-11,4 1 0,-4 5 90,4-1 1,2 1-141,-3-6 247,7 1-21,-9 0-32,11 6 88,-12-4-91,5 10 0,-1-3 23,0 10-77,0 3 0,-5 6-86,0 0 1,0-4 131,0-1-169,-7 1 0,6 4 76,-4 0 1,2-4-19,-2-1-74,4-6-12,-6 10 99,7-12 1,2 6-5,3-7 0,2 0 122,8 0 0,-1-7-75,0-2 1,5 1 196,0-1 1,6 1 33,-1-2 0,-2 2 36,2 4 0,-7 2-133,2-3 1,-3 5-22,-2 5 1,0-2-257,1 7 0,-3-1 90,-2 5 0,-4-4-63,-6-1 1,0 1-50,0 4 0,-2 0-52,-2 0 0,1-1 24,-7-3 1,1 1-150,-6-7 0,1 6 127,0-5 0,0-1-86,-1-4 1,6 0-201,0 0 0,1-1 114,-2-4 1,-1-3 2,6-6 0,1-2 349,4-3 0,0-3 0,0-6 0,0 1-43,0 3 1,0-3 42,0 3 0,4-1 102,1 2 1,1 2 166,-1 7 1,-2 6 219,7 3-242,-7 4 0,3 8-128,-6 8 1,0 0 68,0 9-188,0-6 0,7 8 0,0-4 0</inkml:trace>
  <inkml:trace contextRef="#ctx0" brushRef="#br0" timeOffset="89">31663 7393 6810,'-8'0'1164,"2"0"-839,6 0 332,0 0-389,0-7 1,2 6 179,2-4 335,-2-3 144,11 6-554,-12-4 1,7 6 425,-3 0-158,-4 0-265,6 0 1,-7 6-188,0 4 0,-5-2-125,0 1 0,-6 1-22,2 4 1,1 0-185,-2 0 0,1-4-774,-5-1 1,4-1 462,1 2 1,-1 2-734,-4-2 0,5-2 373,-1 1 0,5-6-351,-4 2 332,6 3 832,-4-6 0,7 2 0,0-8 0,2 2 0,3-3 0,1-3 0,4-1 0,2 1 0,-2-1 0,1 4 232,-2-5 353,4 1 383,-5 1-435,6-5 1,-5 12 1017,1-4-1098,-7 3 1,8 9 0,-6 2 1,0 4-373,-5 1 0,0 0 38,0 0 0,0 5-268,0 0 0,0 2-110,0-2 1,0-8-327,0 3 1,0-3 260,0 3 1,0-4-680,0-1-1013,0-5 2015,0 2 0,0 0 0,0 2 0</inkml:trace>
  <inkml:trace contextRef="#ctx0" brushRef="#br0" timeOffset="90">31877 7222 7850,'0'9'0,"0"1"0,0-5 446,0 4-170,0 1 0,0-1 138,0 1 0,0-6-55,0 6 1,0-1-267,0 5 0,-2-4 62,-3-1 0,2 1-87,-6 4 1,1 0-151,-2 1 1,-2-6-387,2 0 1,2-1-1636,-1 2 2103,-1 3 0,-4-12 0,0 5 0</inkml:trace>
  <inkml:trace contextRef="#ctx0" brushRef="#br0" timeOffset="91">31763 7293 7850,'0'8'-1432,"0"-2"1522,0-6 448,0 0-95,0 7 29,0-6-84,0 5-60,0-6 0,1 0-162,4 0 0,3 0 42,6 0 1,-4 0-137,-1 0 1,1 0 60,4 0 1,2 0-96,3 0 1,-3 0 62,2 0 1,-2 0-646,-2 0 0,-4 0-460,-1 0-389,1 0 925,4 0 468,-6 0 0,5-6 0,-5-2 0</inkml:trace>
  <inkml:trace contextRef="#ctx0" brushRef="#br0" timeOffset="92">31834 7393 6826,'-8'0'3011,"2"0"-2193,6 6 33,0-5-590,0 12 0,0-5-85,0 6 1,0 0-51,0 1 0,0 0-101,0 4 0,0-3-312,0 3 1,0 2 196,0-2 1,0 0-605,0-5 0,1 0 322,4 0 1,-3-4-442,2-1 1,-2-4 191,-2 4 0,2-5-233,2 0 854,-2-2 0,4-4 0,-6-2 0,0-4 0,0-7 0,0 6 0,0-1 0,0-4 0,0-5 0,0 0 0,0 5 0,0 0-133,0 0 0,0-1 289,0 1 1,0 0 249,0 0 1,0 0 131,0-1 198,0 1-271,7 0 16,-6 0-86,12 0 0,-10 6-35,6 3 1,-4 3-54,5 2 0,-6 0-82,6 0 0,-5 7-14,4 2 1,-6 8-21,2 2 0,1 7-69,-1-3 0,1 3-60,-1-3 1,-3 4 92,2-3 0,-2-2-267,-2 2 1,2-2 49,2 2 0,-2-4-239,3-6 1,-4-4-393,-1-1-421,0 1 264,0-2-419,-6-2 127,4-6 315,-10-6 581,4-2 0,-5-6 246,4-1 0,-4 1 0,5 0 0,-6 0 0</inkml:trace>
  <inkml:trace contextRef="#ctx0" brushRef="#br0" timeOffset="93">31862 7520 7850,'-7'-6'-1604,"-5"3"1712,8-6 255,-1 5 401,5-2-274,0 6 878,0 0-1335,0 6 115,0-4 1,0 6-56,0-3 11,6-4 1,-3 5-146,7-6 1,-7 2-86,2 3-41,-4-4 301,6 6-27,-6-7 219,6 0-108,-1 0 70,-4 6-115,4-4-70,-6 4 0,1-6-45,4 0 1,-3 1-5,2 4 49,-2-3-159,-2 4 1,2-6 139,2 0-19,-2 0-374,4 0 207,-6 6 65,7-4-7,-6 4 1,5-4-52,-6 3-20,0-4 0,0 7-164,0-3 0,0-2-341,0 7 390,0-7 1,-6 8-25,-3-7 1,1 8 49,-2-3 1,2-1 117,-1 1 1,-4-4-40,4 5 1,-4-6 98,-1 6 0,1-5-10,4 4 0,-4-4 191,4 4 1,1-6 36,-2 2 1,6 1 16,-6-1-31,7 0 1,-3-3 23,6 2 278,0-2-241,0 4 1,1-6-21,4 0 0,-2 0-34,7 0 1,-1 0 116,5 0 1,2 0-113,3 0 1,-3-5-3,3 1 0,1-1-170,-1 5 0,0-5 32,-5 0 0,2 1-101,3 4 1,-6-5 67,6 0 0,-11 1-141,6 4 0,-3 0 5,3 0-29,0-7 0,1 6-453,-1-4 0,-5-1 266,1 1 0,-5 0 335,4 5 0,1-6 0,4-2 0</inkml:trace>
  <inkml:trace contextRef="#ctx0" brushRef="#br0" timeOffset="94">32218 7691 7812,'-5'10'823,"0"-1"0,-1-4-308,1 4 1,4-4-134,-4 4 59,3-5-1219,2 8 778,0-4 0,-6 0 0,-2-2 0</inkml:trace>
  <inkml:trace contextRef="#ctx0" brushRef="#br0" timeOffset="95">12341 5871 8005,'0'8'1535,"0"-1"-501,-6-1-613,-2-5 1,-6 11-207,0-8 0,-2 3 12,-3-3 0,-3 0-185,-7 5 1,1-6 132,0 2 0,-6-4-255,1-1 1,-5 0 47,5 0 0,-6-1-138,1-4 1,3-4-36,2-10 0,4-3-27,6-7 0,-3-1 99,7-3 1,7 1 107,7-6 1,5 2 4,5-2 1,4-3-23,10 3 1,5-1-2,9 1 0,3-2-2,7 7 1,0 0 86,-1 5 1,3-1 9,2 1 1,-1 6 8,6 3 1,0 8 75,5 1 0,-2 7-80,-3-2 1,1 10 20,-11 4 0,4 9-34,-8 1 0,-5 6 192,-4-1 1,-3 1-93,-7-1 0,-4 3 93,-6-4 1,-4 4-83,4 2 1,-6-6 127,2 1 1,-5 0-41,-5 4 0,1 0-97,-11 1 1,4-1-126,-8 1 1,-3-1 136,-1 1 0,1-1-142,-2 1 1,0-6-56,-4 1 0,4-5-181,0 5 0,2-12 0,-2 2 1,-1-4-264,6-1 0,-4-1-516,4-3 0,0-3 440,4 2 1,3-8 558,2-6 0,-9-9 0,4-3 0</inkml:trace>
  <inkml:trace contextRef="#ctx0" brushRef="#br0" timeOffset="96">10209 4635 8045,'-2'-8'-1,"-3"3"219,4 3 490,-5 2-105,6-6 21,0 4-162,0-4-293,0 6 1,1 0 7,4 0 0,-4 2-108,4 2 0,2 0 50,-3 5 0,7-4 87,-1 4 1,2-4-238,3 5 0,-1-6 114,0 6 1,5-2-140,0 1 0,5 2 62,-5-6 1,4 4 74,-4-4 1,7 5-2,-3-6 0,4 6 3,2-5 1,-1 6-26,0-2 1,-1-1 16,-3 1 0,3-1-130,-3 2 0,2 2 135,3-2 1,-1 1-28,1-2 1,-6-1 6,1-3 1,0-2-111,4 7 0,1-6 98,-1 6 0,-1-5 2,-3 4 1,3-4-3,-4 4 0,2-4 3,-1 5 1,1-1 102,-6 5 0,5-4-91,-5-1 0,6 1-43,-1 4 1,-3 0 35,-2 0 0,1-4 24,-1-1 0,6 1-70,-1 4 0,-2-1-9,2-4 1,0 4 4,4-4 1,-4 2-10,-1-1 1,-4 1 4,5-6 0,-5 6 22,5-2 0,-7 4-63,2 1 1,-3-1 51,-2-4 0,0 4-46,0-4 0,1 4 39,-1 1 1,-5-4-78,1-1 1,-2-4-57,1 4-25,4-6 10,-5 4 1,1-7-12,1 0-63,-7 0 150,9 0 1,-8 0-346,5 0 144,-6 0-235,4 0 159,-1 0-255,-5 0-523,6 0 323,-1 0-165,-4 0 963,4 0 0,-6 0 0,0 0 0</inkml:trace>
  <inkml:trace contextRef="#ctx0" brushRef="#br0" timeOffset="97">11545 5289 11646,'14'0'659,"1"0"-515,-1 0 0,0 0 46,0 0 0,1 0 85,-1 0-312,0 0 0,0 0-18,0 0 269,1 0-189,-1 0 94,0-7-209,0-1 167,-6-6 1,0 1-18,-3 4 0,-4-4 17,4 4 1,-3 1-4,-2-2 0,-2 6-12,-3-6 0,4 6 64,-4-6-168,-3 1 106,0-6 0,-4 1-180,2 0 0,-1 4-90,6 1 1,-1 6-642,1-2-352,4-3 606,-6 7 593,7-12 0,0 11 0,0-4 0</inkml:trace>
  <inkml:trace contextRef="#ctx0" brushRef="#br0" timeOffset="98">13763 7990 7458,'-8'0'1134,"0"0"-111,4 0-9,2 0-226,-4 0-427,-1 0 1,4 4 198,-6 1-295,6 0 1,-10-5-5,4 0 0,1 1-25,-2 4 1,1-3-67,-6 2 1,1-2 30,0-2 0,-5 0-1,0 0 1,-5 0-40,5 0 1,-4 0-127,4 0 1,-6-2-31,1-2 1,-1 1 88,1-7 1,-1 1-111,6-6 0,-7-4 25,3 1 1,1-3 3,-2 2 1,6 2 66,0-7 0,-3 2-147,2-2 1,0-1 89,5 6 0,4-6-1,1 1 0,4-3-80,-4-1 1,6 1 92,-2 3 1,3-3-85,2 4 0,0-4 71,0-2 1,5 6-128,0-1 1,1 2 64,-1-2 1,-2-1 154,6 6 1,-4 0-29,5 5 1,-7-1 24,1 1-3,4 0 1,-1 0-77,2 0 0,4 1 107,-4 3 0,2-2-82,-1 2 0,2-2-7,-2-2 1,3-1 8,1 1 1,0 0 12,0 0 0,5 1-24,0 4 1,0-4 3,-5 3 0,5-2 49,0-2 0,0 1 4,-5 3 0,2-1-85,3 7 1,-3-6 42,3 5 0,1-4-85,-1 4 0,2-1 86,-2 1 1,-3 4-79,3-4 0,1-1 46,-1 1 0,0 0-3,-5 5 0,1 0-9,-1 0 1,0 0 1,0 0 1,2 0 120,3 0 1,-3 2-104,3 2 0,-3 0 129,-2 5 0,0-1-57,0 1 1,0 4 8,1-4 1,-1 3-57,0-3 1,0 4 13,0-4 0,5 2-118,0-1 1,0 2 112,-4-2 1,0-2-90,4 1 0,-3 1 62,3 4 1,-3-5-85,-2 1 0,0-1 68,1 6 1,-1-1-3,0 0 0,0-5 12,0 1 1,-4 1 3,-1 8 1,-1-3 56,2 3 1,1-4-60,-6 0 1,4 0 18,-4 4 1,1-3-18,-1 3 1,-4-3-43,4-2 0,-2 0 50,2 1 1,-3 0-114,2 4 1,-2-3 49,-2 3 0,0-3-5,0-2 0,0 0 12,0 1 1,-2 4-17,-2-1 0,0 3-27,-5-2 1,4-3 41,-4 3 0,1 1-8,-2-1 0,-2 5 9,2-5 0,2 1 2,-1-1 0,1-3-19,-1 3 1,-4-3-1,3-2 0,-1 0-50,2 1 1,-4-3 58,4-2 1,1 2-182,-2-2 136,1 2 51,-5 3 0,-1-3-120,1-2 60,0 2 1,0-10 17,0 3 0,-1 1 0,1-1 1,0 1 31,0-1 0,-2-4-23,-3 4 1,3 1 0,-3-1 1,3 2-5,2-3 0,-2-2 71,-3 3 1,4 1-60,-4-1 0,3 1 81,2-1 0,-1-4-54,1 4 1,0-3 3,0-2 1,0 0-53,-1 0 0,1 0 41,0 0 0,0 0-128,-1 0 0,1-5 116,0 0 0,0-6-121,0 2 1,-1 1 88,1-2 0,0 1-17,0-6 0,0 1 4,-1 0 1,1 0-2,0 0 0,1-1 113,4 1 1,-4 5-101,4-1 0,-2 1 111,1-5 0,-1 4-85,6 1 0,-4-1 19,4-4 1,-4 0-50,4-1 0,-5 1-3,6 0 0,-6 0-33,5 0 0,-4-1-9,4 1 1,-4 0-34,4 0 0,0 0 63,5-1 0,-4-4 55,-1 0 1,0 0-50,5 5 1,0 0 118,0 0 0,0-5-72,0 0 0,0 0 8,0 5 0,0-1 1,0 1 0,5-5 4,0 0 1,4 0-8,-4 5 1,4 0-2,-4 0 1,4 0-44,-4-1 1,5 1 33,-6 0 1,6 0 29,-5-1 1,6 1-24,-2 0 1,-1 0-11,2 0 30,-1-1 0,5-2 10,0 3 1,1-4 67,-1 9 1,-5-2-82,1 1 0,-1-2 60,6 2 1,-6 2-47,0-1 0,-1 4 46,2-4 1,1 4 45,-6-5 7,6 7-12,-3-9 2,6 10-18,0-11-37,0 12 0,0-10-14,1 6 0,-6 0 50,1 5-102,-1 0 0,5-4 13,1-1 1,-1 0-10,0 5 1,-5 0 23,1 0 0,-1-1-9,6-4 1,-1 3-1,0-3 1,-4 4 7,-1 1 0,1 0 8,4 0 0,0 0-11,0 0 1,-4 0 58,-1 0 1,1 5-22,4-1 1,0 6 8,0-5 0,0 1-21,1-1 1,-3-2 1,-2 6 0,2-4 22,-2 5 1,3-3-20,1 3 0,-5 1-44,1-6 1,-2 6 41,1-2 1,4-1-22,-4 2 1,-1-3-13,2 3 1,-6 3-5,6-4 1,-5 4-6,4 1 1,-1 0-8,1 0 1,2 1-31,-6-1 0,5 2 47,-6 3 1,6-4-73,-5 4 1,4-3 55,-4-2 1,1 2-52,-1 3 1,-2-3 41,7 3 0,-7-3 33,1-2 0,-2 2-12,-2 3 1,0-4 5,0 4 0,0-3 5,0-2 1,0 2-19,0 3 1,0-3-58,0 3 1,-5-3 59,1-2 1,-6 5-138,5 0 0,-1 0 128,1-5 0,2 0-9,-6 0 1,4 1 18,-5-1 0,6-2 4,-6-2 0,5 3 32,-4-4 1,4 4-53,-4 1 0,6-5-12,-2 1 0,-1-5 31,1 4 1,-6-1-221,1 1 0,2-1-92,-1-3 1,4-3-530,-4 2 337,-1 4 1,-4-6-278,0 3 1,4-4-462,1-1 1,-1 0 586,-4 0 0,1-1-1363,4-4 2018,-4 3 0,-1-17 0,-8 4 0</inkml:trace>
  <inkml:trace contextRef="#ctx0" brushRef="#br0" timeOffset="99">12740 5999 7920,'-8'0'181,"0"0"497,3 0 189,3 0-296,-4 0 38,6 0 220,0 0-597,6 0 1,2 0-58,7 0 1,-6 0 7,0 0 1,1 5-57,4 0 1,0 6-106,1-2 1,-1 4 72,0 1 1,0 5-108,0 0 1,5 2 82,0-2 1,0 1-130,-4 4 0,0 3 43,4-4 1,-3 4-186,3 2 1,-3-6 22,-2 1 0,0-2 141,1 2 0,-1 3-14,0-4 1,0 4 4,0 2 1,1-1-85,-1 1 1,0-1 81,0 0 0,-4-4 75,-1 0 0,1-7-61,4 2 0,-5-1 84,1 0 1,-2-2-60,1 3 0,2-3-10,-6-2 0,6 0 4,-1 1 1,-2-1 8,1 0 1,-6 0-112,2 1 0,1-1 96,-1 0 0,4 0 23,-4 0 0,1 1-32,-1-1 0,-3 0 143,3 0-100,2 0 1,-5 1 81,3-1 0,-4-5-9,-1 1-70,7-1 0,-6 1-41,4-1 51,-3-6 1,-1 4-373,4-7 226,-4 0-176,6 0 0,-7-7-166,0-2 1,0 1-174,0-1 0,0-1 159,0-4 475,-7 0 0,0-7 0,-8-1 0</inkml:trace>
  <inkml:trace contextRef="#ctx0" brushRef="#br0" timeOffset="100">12740 6014 7857,'0'-8'-18,"0"0"924,0 3-224,0 3-344,0-4 1,0 5 138,0-4 439,0 3-438,0-4 1,0 7 593,0 4-838,0 3 1,4 6-60,1 1 0,1-1-189,-1 0 0,-3 0 74,2 0 1,3 1-499,-3-1 1,1-5 71,-5 1-212,0-1 1,2 4-1012,3-4-1030,-4 4 1284,5-11 1335,-6 4 0,0-6 0,0 0 0</inkml:trace>
  <inkml:trace contextRef="#ctx0" brushRef="#br0" timeOffset="101">12768 5971 7300,'-8'0'2172,"2"0"1,7 0-1680,4 0 1,-2 1 6,7 4 0,-1-3-173,5 3 1,2-2-219,3 1 0,-3-2-238,3 3 1,1-4 183,-1-1 1,2 5-544,-2 0 0,-3 0 273,3-5 1,-4 0-1096,0 0 1,-1 1 1309,0 4 0,0-4 0,1 6 0</inkml:trace>
  <inkml:trace contextRef="#ctx0" brushRef="#br0" timeOffset="102">9640 5203 7888,'-6'8'-52,"4"5"1,-6-5 596,4 6 1,0-2-153,-5-2 0,4 3-16,-4-4 0,-1 4-111,-4 1 1,0 0 78,0 0 1,2-4-105,-2-1 1,3-1-1,-8 2 0,2 1-26,-2-6 1,2-1 13,-7-4 0,5 0-184,-5 0 1,5 0 59,-4 0 0,0-6-10,0-4 1,-4-4 29,3-5 1,2 2-158,-2-7 1,2 1 21,-1-6 0,-4-1 12,3-3 0,-1 3 303,1-3 1,2 3-70,3 1 1,3-1-8,-3-3 1,10 3-84,4-3 0,-1 4 14,1 6 0,0-4 18,5 3 0,0-3 4,0-1 0,0 4-1,0 1 0,0-1-14,0-5 0,0 6-144,0-1 1,5 5 122,0-5 1,1 5-150,-1-4 1,-2 1 85,6-2 0,-4 2-56,5 3 1,-1 3 29,5-3 1,0 3-19,1 2 0,-1 1 15,0 4 0,0-4-7,1 4 0,4-2 60,-1 1 1,6-2-27,-5 2 1,6-1 22,-1 2 0,-2-4-25,2 4 1,-2-2 21,2 1 1,3-3 6,-4 4 1,-1 1 1,2-1 0,-7 5-12,2 0 0,2-3-10,-2 3 0,5-1 95,-5 5 1,1 0-75,-1 0 1,2 0 33,2 0 1,3 0-34,-7 0 1,1 1-41,-1 4 1,-2 1 36,7 4 0,-7 3-33,2-4 1,-3-1 35,-2 1 1,1 1-12,-1 4 0,0-1 30,0-4 0,1 4-23,-1-4 0,-5 4-119,1 1 0,-2 0 102,1 1 1,4 4-115,-4 0 1,-1 1 58,2-1 1,-7-2-101,1 7 0,3-5 11,-2 5 1,-1-5 23,-4 4 1,5-4 9,0 5 0,0-5 21,-5 5 0,0-2-95,0 2 0,0 2 87,0-2 1,0-2-133,0 2 0,-2-2 75,-3 2 0,2-2-93,-6-3 1,4-2 45,-5 7 1,2-5 1,-1 4 0,-4-4 57,4 5 0,-4-5-43,-1 5 1,0-5 129,0 4 0,-2-4-103,-3 5 1,3-5 33,-3 5 1,-1-7-16,1 2 0,-7-3-33,3-2 1,0 3-11,0-2 0,-1 5-4,-4-10 1,-1 5-50,1-5 1,-1-2 60,1 1 0,-1-1-89,1 2 1,4-2 70,1-4 1,-1-2 11,-5 3 0,6-4-12,-1-1 0,2 0-22,-2 0 1,-3 0 11,4 0 1,2-6 5,2-4 0,-3-2-48,-2-2 1,2-5 45,-1 0 1,4-7-38,-5 3 1,7-4 25,-2-2 0,1 1 19,-1 0 0,3-1-17,-2 1 0,2-1 99,2 1 0,-1-1-30,1 1 1,5 0 143,-1-1 1,7 1-27,-2-1 0,4 1-74,1-1 1,0 1-50,0-1 1,6 6 24,3-1 1,6-1-45,4-8 1,-2 3 0,7-4 0,-5 4-16,4 2 0,1 4 81,4 1 1,1 2-5,-1 2 0,2 0 8,4 10 1,-4-2-45,3 1 1,-3-1 76,-2 6 0,1 1-57,-1 4 0,0 0 43,1 0 1,-2-2-11,-4-3 0,3 4 1,-7-4 1,0 3-6,-5 2 1,0 0 2,0 0 1,1 2-23,-1 3 1,0-2 14,0 6 1,0-1-86,1 2 1,-6 2 73,1-2 1,-1-2-129,5 1 0,-4-4 25,-1 4 1,-6-4-66,2 5 1,-2-7-1024,2 2 814,-3 2 1,4-3-889,-6 5 0,0-4 114,0 4 1164,0 1 0,6 10 0,2 2 0</inkml:trace>
  <inkml:trace contextRef="#ctx0" brushRef="#br0" timeOffset="103">25009 10847 7905,'0'-14'-87,"0"0"1,-4 4 760,-1 1 1061,0 6-52,5-4-1196,0 7 0,0 11 178,0 4 0,0 13-244,0 0 0,5 10-159,0 0 0,1 3-81,-1 2 0,-4 0-100,4-1 0,1-5 63,-1-4 0,0 1-51,-5 0 0,0-3-235,0-7 1,0 1 74,0-6 1,0-5-344,0-4 1,0-5-62,0 4-64,0-6 256,-6 4 0,4-14 116,-3-2 1,4-4 0,1-1 0,0-5-16,0 0 0,0-5-83,0 5 0,6-4 136,3 4 1,4 0 139,1 5 1,-1 4 12,-4 1 0,4 5 109,-3 0 1,2 2-62,2 2 0,-1 6 148,-3 4 1,1 3 70,-7 1 0,3 5-77,-3 0 0,-2 4-36,3-4 0,-4 5-65,-1-5 0,-6 0-120,-4-5 1,3 4 10,-3-4 0,1 3-163,-6-7 1,1-4 188,0-1-14,0 3 1,0-7-1618,-1 4 619,7-10 0,-3-3-725,7-6 1193,-1 0 0,11 0 510,4-1 0,2 1 0,3 0 0</inkml:trace>
  <inkml:trace contextRef="#ctx0" brushRef="#br0" timeOffset="104">25294 11217 8486,'-5'9'1562,"0"1"1,1-6-793,4 6 1,0-1-313,0 6 1,0-1 116,0 0 0,0 5-210,0 0 0,4 0-337,1-5 0,1 0-43,-1 1 1,-2-1-259,7 0 1,-6-1-1695,6-4 1023,-7 4-473,10-12 0,-10 6-43,6-7 447,-5 0 1013,2 0 0,0-7 0,2-1 0</inkml:trace>
  <inkml:trace contextRef="#ctx0" brushRef="#br0" timeOffset="105">25308 11117 7849,'-8'0'908,"2"0"-155,6 0 518,0 0-1404,0 7 1,5-4-751,-1 6 883,7-6 0,-3 10 0,6-5 0</inkml:trace>
  <inkml:trace contextRef="#ctx0" brushRef="#br0" timeOffset="106">25550 11302 7849,'0'-8'2174,"0"0"-1576,0 4 0,0 0-188,0-5 1,0 4-97,0-4 1,1 4-91,4-5 1,-3 6-117,2-6 1,-2 5 64,-2-4 0,0 4 22,0-4-7,0 6 1,0-5-87,0 3 0,-2 3 46,-2-2 0,0 8 5,-5 6 0,1 3 105,-1 1 0,-4 5-36,3 0 1,3 4-230,-3-4 1,5 5 113,-4-5 1,6 0-475,-2-5 0,3-4-434,2-1 182,0-6 1,7 4 235,2-7 0,4-8-163,1-7 0,-4 1 45,-1-5 0,-1 3 115,1 2 1,4 0 439,-3 0-190,-4 0 789,6-1-198,-10 8 1,4 2 356,-6 10 1,0 2-385,0 8 0,5 0 70,0 4 1,0-3-198,-5 3-37,6-3 0,2-2-950,6 0 1,-4-6 419,-1-3 1,0-3-1166,6-2 1,-1 0 331,0 0 0,0 0 38,1 0 1,-1 0 1060,0 0 0,0-7 0,0-1 0</inkml:trace>
  <inkml:trace contextRef="#ctx0" brushRef="#br0" timeOffset="107">25877 11274 8828,'-8'-8'2065,"2"1"-816,6 7-318,0 0 6,0-6-248,0 5-168,0-6-349,0 7 0,0-1-128,0-4 203,0 3-422,0-4 183,-7 6 0,4 0-200,-6 0-47,5 0-116,-8 6 267,10 2 1,-9 6 65,6 1 0,1-6 0,4 1 0,0-1 3,0 5-180,0 0 0,0 1-6,0-1 1,4 0-16,1 0 0,5 1 25,-6-1 0,6-5-419,-5 1 497,6-1-2,-3 5 0,4-4 291,-2-1 1,-4-4-36,-6 5 538,0-7-196,0 3-11,-6-6-372,-2 0 1,-6 0-154,-1 0 1,6 0-597,-1 0 0,2-1 336,-1-4 1,-2 2 316,6-7 0,-6 1 0,3-6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23033 14984 8025,'-14'-6'743,"4"-1"-705,1-2 169,6 3 0,-3 4 60,6-3-57,0 4 0,6-6 29,3 7 1,4 0 78,1 0 0,2 0-92,3 0 1,3 0-110,6 0 1,1 0-5,-1 0 0,7 0-64,3 0 1,3 0 118,2 0 0,7 0-9,7 0 0,6-1-60,8-4 1,7 4-278,-38-1 0,0-1 1,3-1-1,0 0 154,2-1 0,0 0 1,0 1-1,1 1 36,2-2 1,-1 0 0,0 1 0,-1 0-53,0 0 0,-2-1 0,1-2 0,-1 1 44,4 1 1,-1 1 0,-6 0 0,0 0 28,-1-1 1,0 0 0,39 2 10,-3-2 1,2 4 1,-3 1 0,3-2-37,-38 0 1,0-1 0,38 2 9,-7-4 0,6 4-70,4 1 1,-4-2 88,-1-3 1,-2 4-38,2-4 1,-2-1-6,-33 3 0,-1 1 1,36-8-7,-36 8 0,0 0 0,36-8-21,-35 8 1,-1-1 0,36-8-3,-36 6 1,0 1 0,30-4 35,1-2 1,-8 7-6,3-1 0,-4 0-26,4 0 1,-6 2 80,2-3 1,1 4 1,-1 1 1,1 0-52,-1 0 1,-4 0 1,4 0 1,-2 0-26,1 0 0,-1 0-9,7 0 1,-12 0-53,2 0 1,-2 0 75,7 0 0,-4 0-134,4 0 0,-4 0 98,-1 0 0,0 0 40,0 0 1,0 0-23,0 0 0,-5 0 4,0 0 1,-5 0-63,5 0 0,0 0 22,5 0 1,-5 0 76,1 0 1,-3 0-46,2 0 1,4 0-16,-4 0 1,-3 0 7,-2 0 0,2 0-26,-2 0 1,6 0 28,-6 0 0,0 0 4,-4 0 0,-2 0-44,-3 0 1,6 0-3,-6 0 1,5 0 353,-10 0 1,2 0-335,-2 0 1,-3 0 151,3 0 0,-3 0-149,-1 0 1,-1 0-3,0 0 1,-1-5-29,-3 0 1,-3 1-1,-7 4 0,0 0-37,0 0 0,0 0-118,1 0 0,-6 0-366,1 0 0,-7-2-217,1-3 817,-2 4 0,-2-6 0,0 7 0</inkml:trace>
  <inkml:trace contextRef="#ctx0" brushRef="#br0" timeOffset="1">29957 14714 7853,'-14'0'732,"0"-2"913,0-2-1645,6 2 0,8 2 0,8 8 0</inkml:trace>
  <inkml:trace contextRef="#ctx0" brushRef="#br0" timeOffset="2">27867 15922 7780,'-14'0'0,"-5"5"-120,0 0 0,-1 1 80,1-1 0,-4-2 346,-5 7 0,-7-6-19,-3 6 0,-3-5-1,-1 4 1,-6-6-138,1 2 0,-7-4-9,2-1 0,-2-6-37,2-3 1,-2-10-56,7-5 0,1-8-109,8-1 0,5-8 62,9-1 0,6-9-239,8-11 1,5-2 107,10-7 1,5 1-226,8 4 1,6-2 321,9 6 1,2 2-9,3 8 0,8 3-4,-4 6 1,11 5-75,-1 1 1,3 5 97,2-1 0,1 8-6,4 1 1,-2 11 44,6-1 1,4 11-24,1 3 0,-2 9 92,-7 15 1,-8 6-46,3 13 1,-5 4 136,0 0 1,-9 2-158,-10-1 0,-3-6 17,-2 1 1,-6 3-33,-3-8 0,-9 0 40,-6-10 0,-4 5-108,-4 1 1,-4 0 160,-6-1 0,-7-3-248,-3 4 1,-2-3 301,-3 2 0,5-3-442,1 4 1,4-9-27,-5-1 0,7-6-457,-2 6 771,3-6 0,-5 2 0,-1-6 0</inkml:trace>
  <inkml:trace contextRef="#ctx0" brushRef="#br0" timeOffset="3">28436 15666 7780,'14'0'676,"0"-6"1,-4 5-1469,-1-4 619,-6 3 540,4 2-1151,-7 0 784,-7 0 0,-7 0 0,-8 0 0</inkml:trace>
  <inkml:trace contextRef="#ctx0" brushRef="#br0" timeOffset="4">27085 15112 7873,'-8'-14'0,"2"0"0,6-1 0,-5 0-75,1-4 122,-1 3 0,0-9 71,0 6 0,-4-2 124,4 2 0,-6-3-207,2-6 0,-4-1 56,-1 1 1,-1-5-97,1-1 0,-2-7 92,-2-1 0,2-7-153,-3-8 1,3 0-88,2 0 0,0-6 163,-1-3 1,1-4-308,0-1 0,0 1 260,-1 4 0,0-3-1,-4 2 1,1 6 37,-5 4 0,-1 5-79,-5 4 1,-5 4 75,-4-3 1,-5 9 3,-4 5 0,1-2 2,-6 2 1,4-2 1,-4 2 1,6-2 12,-1-3 0,4-3 1,6 3 0,-5-5-1,5-4 1,2 1-9,2-6 1,-2 5 5,2-5 1,0-2-3,4-8 1,5 5-15,1 1 0,1 0 51,-2 9 0,-3 0 3,3 4 0,4 7-18,1 2 1,-3 9 6,-2 1 1,2 2 177,-2-1 0,2 2-183,-2 7 0,-1 0 253,6-1 1,-5-4-242,6 1 0,-6-3-1,5 2 0,-2-3-39,2-7 0,-1 1-15,-4 0 1,2-2 3,3-4 0,3 3 19,-3-7 1,3 5-36,2-5 1,2 6 25,2-1 1,-1 5-10,6 4 1,1-1 14,4 6-9,0 0 1,-5 9 30,0 1 4,0 6-129,5-4-229,0 7 171,0 0 87,-6 0-93,5 0 1,-7 5 91,3 0 0,2 0-80,-7-5 1,5 4 34,-4 1 1,1 6 4,-1-1 0,-4 1-22,4-2 1,-4 4-15,-1-4 1,4 2-31,1-1 0,4 1-31,-5-6-387,7 6 399,-3-4 0,6 3 185,0-1 0,0-5 0,0 2 0,6-6 0,1-2 0,2-2 0,2 0-15,-6-5 1,4 4 17,-4-4 0,6-1 138,-1-4 0,-2 5-3,1-1 0,-4 2 140,4-1 0,1 1-11,4 3 1,-5 4-26,1-4 0,4-2-126,5 3 1,6-1 20,-1 5 1,8 0-307,1 0 0,11 0 87,-1 0 0,9 0 82,0 0 0,3 6 0,2 2 0</inkml:trace>
  <inkml:trace contextRef="#ctx0" brushRef="#br0" timeOffset="5">19592 15837 8221,'15'0'-566,"-1"0"0,-5 2 726,1 2-16,-7-2 0,2 12 1,-10 0 1,-3 1 107,-6 4 1,-8 1-74,-7-1 0,-5 0-33,-9-5 0,-1 4-21,-4-4 0,-4 3 5,-9-7 1,1-4-368,-7-1 0,-4-4 179,-5-1 0,7-1-128,7-4 1,5-9-192,5-10 1,0-9 160,9-5 0,9-11 12,10-8 0,11-11 124,-1-8 0,11 33 0,1 0-65,0 0 1,0 0 0,1 1 0,2 1 153,0 0 1,2 1-1,7-34 254,9-2 0,4 11-286,11 8 1,2 8 264,7 11 1,6 5-86,3 10 1,5 2-67,4 7 0,6 6-157,8 3 1,6 4-132,-36 0 0,0 2 0,-1-1 1,0 0 195,4-1 1,-1 2-1,1 1 1,-1 2 19,3 0 0,0 1 1,-1 2-1,1 1-63,0 1 0,0 1 0,-8-2 0,-1 1 28,30 15 1,-15-1 279,-23 6 1,-11 6-306,-12 2 1,-14 4 57,0 2 1,-15 1-46,-10 4 1,-6-2 39,-7 6 0,4-7-127,0 3 1,2-9-33,-2-1 1,3-6 330,7 1 1,5-5-186,4-4 0,10-2 0,4-3 0,4 3 0</inkml:trace>
  <inkml:trace contextRef="#ctx0" brushRef="#br0" timeOffset="6">19393 15979 8256,'0'-14'-1066,"7"0"1,2 1 1269,10 4 0,0 4-35,10 10 1,-3 3 1,12 6 0,2 6-169,7 4 0,-1 3 134,6 1 1,-1 6-25,1-1 0,2 0-262,-7-5 0,7 5 365,-2 1 1,8-1-11,1-5 1,1-6-130,-5-3 0,6-3 20,3-2 0,4-4-76,1-1 1,-5-1 20,1 2 0,4 2-18,5-2 1,-36-4 0,0 0-5,36 9 0,-36-6 0,1 1-214,34 9 0,-34-8 1,1 1 208,-2-2 0,0-1 0,1 3 0,0 0 5,0-3 1,-1 1 0,1 2 0,0 0-24,35 6 0,0 0 5,-5-9 0,6 4-11,-37-8 0,1-1 0,38 4-6,-39-3 1,0 0-1,0-3 1,1-1-4,1 1 1,1 1 0,2-2 0,0-1-5,0 0 1,0 0-1,0 0 1,0 0 17,-2 0 1,0 0 0,0 1 0,1 0-12,0 1 0,2 1 0,-1-3 0,1 1 8,2 2 0,-1-1 1,-3-1-1,-1 0-68,37-1 0,-39 2 0,-1 0 38,3 1 0,-1-1 0,0 1 1,0-1-46,39-2 0,-2 4 23,-4 1 0,0 0-12,5-5 1,-1 0 66,2 0 1,-40-2 0,0-1-43,35-2 0,-2 1 111,-8 4 1,2-5-254,-6 0 0,0 1 203,-6 4 1,1-2 30,0-3 0,0 4 10,0-4 1,0-1-49,0 1 1,-1-6 16,1 1 0,-1-1 7,-4 2 0,1-4-19,-5 4 1,4-4 28,-5-1 1,6 0-23,-6-1 0,0 1-21,-4 0 0,0 4 228,-1 1 1,1-1-159,0-4 1,-5 5 264,-1-1 0,0 1-304,1-5 1,1 4 135,-6 1 0,5 1-135,-5-2 1,7-2-53,-2 2 0,-2 2 45,2-1 0,-2 4-56,2-4 0,3-1 32,-3-4 0,-3 4-7,-2 1 0,-3-1 1,-1-4 0,1 2 2,3 2 1,-5-3-3,1 4 0,-1-2 5,-4 1 1,3-2-80,1 2 1,-4 2 72,0-1 0,-7 4-35,2-4 1,1 6 12,-1-2 1,0-1-5,-4 1 1,-1 0-141,0 5-17,0 0-171,0 0 248,-6 0-265,-1 0 253,-7 0 1,-2 0-163,-3 0 0,-3 0 9,-6 0 1,0 0 278,0 0 0,-2 0 0,-3 0 0,2 0 0,-7 0 0,5 5 0,-5 0 0,5 1 0,-4-1 0,4-4 0,-5 4 0,7-2 0,-2 2 0,3-4 50,2 4 1,-1-3-5,1-2 1,5 0 387,-1 0 57,7 0-222,-3 0-132,6 0 1,6-7 141,4-2 1,9 1-76,4-1 0,4 1-71,2-2 1,1-2-117,3 2 0,-3-1 25,3 2 1,-3-3-76,-2 8 0,1-6 81,-1 6 0,-6-1 2,-3 5-118,-3 0 1,-8 1 61,-3 4 0,-4-2 39,-1 7 1,-6-1-7,-3 5 0,-9 1-148,-1-1 1,-1 0-47,1 0 0,3-1-149,-3-4 1,3 4-290,2-3 0,0 5 605,-1 0 0,1 8 0,0-7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21597 13449 7785,'-5'-10'26,"1"1"0,-1 4 212,5-4-38,0 5 359,0-2-209,6 12 1,-3 2-399,7 7 0,-7-6 164,2 0-1104,3 1 649,0 4 339,6 0 0,0 1 0,0-1 0</inkml:trace>
  <inkml:trace contextRef="#ctx0" brushRef="#br0">21555 13648 7785,'0'-14'0,"0"4"-8,0 1 169,0-1 0,1-3-158,4 4 1,-2 3 132,6 6 0,-4 0-486,5 0 1,-1 0 89,5 0 260,-6 0 0,5 6 0,-5 2 0</inkml:trace>
  <inkml:trace contextRef="#ctx0" brushRef="#br0">21896 13278 7814,'8'6'488,"-2"-4"-455,-6 11 0,0-5-76,0 6 1,5-5 117,-1 1 1,1-1-378,-5 5 1,0-4 66,0-1 0,0 1-379,0 4 512,0 0 1,-5 1-87,1-1 246,-7 0 1,3 0-79,-6 0 1,4-4 786,1-1-547,-1 1 1,-3-1 37,4 1 0,1-7 184,3 2-111,4-4-345,-6-1 1,14-1 96,2-4 0,-1-3-278,2-6 1,-1 1 98,5 4 1,1-2-59,-1 6 1,0-5 4,0 6 0,-4-3 16,-1 3 162,-6 2-34,10 2 1,-13 10 17,0 8 1,-6 0 26,-9 6 1,0-2 5,-4 1 1,1 4-36,-5-3 1,4-2-260,-5 2 1,7-7 85,-2 2 1,8-9-556,1-6 717,7-2 0,-3-2 0,6 0 0</inkml:trace>
  <inkml:trace contextRef="#ctx0" brushRef="#br0">21896 13605 7771,'6'-8'543,"-4"-4"-107,10 10-205,-4-4 0,2 1-563,-1 0 0,-4 0 221,4 5 1,-4 0-485,5 0 1,-6 0 594,6 0 0,-7 0 0,3 0 0</inkml:trace>
  <inkml:trace contextRef="#ctx0" brushRef="#br0">21910 13577 7814,'0'-8'818,"0"1"-291,0 7-118,0 0 0,0 7-272,0 2 1,0 9-126,0 1 0,5 6-93,-1-1 0,1-2-294,-5 1 1,2-5-50,3 1 0,-4-4-21,4 0 445,3-1 0,0 0 0,6 0 0</inkml:trace>
  <inkml:trace contextRef="#ctx0" brushRef="#br0">22010 13534 7814,'7'-6'-1291,"0"4"968,-7-11 0,1 12 2005,4-4-514,-3 4-910,4 1 0,-4 0-11,2 0-216,-2 6-253,4 2 0,-6 6 154,0 0-106,0-6 64,0 5-429,0-12 66,0 6 252,0-7 185,0 0 0,0-7 109,0-2 0,0 1-61,0-1 0,2 1 152,2-2 0,0-3-45,5 4 1,-4 1 18,4-1 1,-4 4 27,5-5 0,-6 6-44,6-6 1,-5 7-47,4-2 56,0 4-100,6 1 0,-7 6 37,-4 4 0,3-3-121,-3 3 0,1-1 53,-5 6 0,0-1-84,0 0 22,0 0 1,-5 0-131,1 1 0,-3-7-10,3-4 0,0 3-549,-5-3 199,-1 1 1,-4-6 271,0-4 1,5 2 278,-1-7 0,7 7 0,-10-16 0,5 3 0</inkml:trace>
  <inkml:trace contextRef="#ctx0" brushRef="#br0">22081 13406 7814,'7'0'253,"0"0"0,-6 8-88,4 6 1,-3 5-21,2 5 1,-2 7-76,-2-2 0,5 4-231,0 0 1,-1-3-266,-4 3 1,2 1 269,3-6 1,-4 4-644,4-9 799,3-2 0,-7-1 0,6-5 0</inkml:trace>
  <inkml:trace contextRef="#ctx0" brushRef="#br0">22308 13378 7814,'-6'-8'28,"4"0"163,-3 3 356,4 4-51,1-6-250,0 7 1,0 2-13,0 3 0,0 2-214,0 8 0,0 0 125,0 4 0,0-3-250,0 3 1,0-1-71,0 0 1,0-2-62,0 3 1,-5-3-149,0-2-176,1 0 258,-3 1 1,4-3-163,-6-2 263,6-4 1,-5-1-66,3 0 94,3-1 4,-4-4 201,6 0-169,0 0 187,6 0 1,2 0-161,6 0 0,-4 0 43,-1 0 0,-4 0 16,5 0 0,-6 0 0,6 0 1,-2-1 49,1-4 0,4 3 0,-5-4 0,6 6 0</inkml:trace>
  <inkml:trace contextRef="#ctx0" brushRef="#br0">22379 13562 6546,'0'-9'-209,"0"0"641,0 5-32,0-2-84,0 0 23,-6 4-209,4-4 0,-9 7 0,6 4 0,-1-2-178,1 7 1,2-2 129,-6 1 1,4 4-173,-4-4 0,5 4 19,0 1 5,-4 0 0,1 1-113,-2-1 135,3 0 1,1 0-78,0 0 57,0 1 67,5-1 1,0 0-20,0 0 0,0-4 64,0-1 0,0-4-50,0 4 10,7-5 0,-1 4-107,4-4-10,2-2-93,-4 4 182,6-6 1,-4 0-122,-1 0 0,-6-1 59,2-4 1,1 2-172,-1-7 1,0 5 252,-5-4 0,6-7 0,2-6 0</inkml:trace>
  <inkml:trace contextRef="#ctx0" brushRef="#br0">22479 13449 8307,'8'0'578,"-2"0"-587,0 0 0,-4 1-335,3 4 327,-4-3-136,5 10-158,-4-4 0,4 6 133,-6 1 1,-4-6-343,-1 1 31,-6-1 633,3 5-105,-6 0 0,4 1 221,1-1-225,6-6 0,-5 3-39,3-6 0,3 1 262,-2-1-193,2-4 26,2 6-31,6-7-100,2 0 1,5 1 16,-4 4-4,4-4 167,-5 12 1,1-5-83,1 6 0,-7-4 1,2-1 1,-4 1-33,-1 4 0,2 0 70,3 0 0,-4 0-40,4 1 0,-3-6 121,-2 1 0,0-6-49,0 6 25,0-7-351,0 3 194,0-18 1,4 7-126,1-9 0,5-2 94,-6-3 0,6 0-315,-6 5 1,6 0 133,-5-1 1,4 1 214,-4 0 0,6 0 0,-3 0 0</inkml:trace>
  <inkml:trace contextRef="#ctx0" brushRef="#br0">22735 13449 7814,'8'0'0,"-2"0"-18,-6 0-135,0 0 180,6 0-633,-4 0 418,4 0 1,-6 1-238,0 4 234,0-3 1,0 10 190,0-10 0,0 10 0,0-4 0</inkml:trace>
  <inkml:trace contextRef="#ctx0" brushRef="#br0">22706 13577 7814,'-8'0'-1926,"-3"1"2523,6 4 0,-1-3 235,1 2-421,4-2-251,-5-2 1,6-2-89,0-2 10,0 2 0,6-9-147,3 6 1,-1-1-176,2 1 208,-1 4-191,5-12 164,1 11 34,-1-4 0,-6 12 20,-4 4 0,-2-2-7,-2 1 1,0 1-88,0 4 0,0 0 104,0 0 1,-2-4-374,-2-1 238,2 1 0,-6 2-540,4-2 187,2-4 72,-4-6 411,6 0 105,0 0-105,6 0 0,-3 0 662,7 0-255,-7 0 515,9 0-556,-4 0 0,6 0 23,1 0 1,-6 0-156,1 0 0,-6 5-104,6 0-93,-1-1 1,6-4 89,-1 0 1,-5-1-342,1-4 1,-6 2 120,6-7 0,-5 6-347,4-6 1,-4 6-15,4-6 1,-5 5 453,0-4 0,4-1 0,0-4 0</inkml:trace>
  <inkml:trace contextRef="#ctx0" brushRef="#br0">23033 13420 8555,'8'2'393,"-3"3"0,-2 3-430,2 6 0,-2 2-408,6 2 0,-5-5 264,0 6 1,-1-11-332,2 6 0,-3-3 102,2 3 410,-2-6 0,4 5 0,2-5 0</inkml:trace>
  <inkml:trace contextRef="#ctx0" brushRef="#br0">23019 13591 6882,'-8'0'467,"2"0"-315,6 0-95,0 6 0,1-3-16,4 7 0,-2-5-145,7 4 1,-6-6 106,6 2 1,-7 3-143,2 1 1,1-1 113,-1 2 1,1-1-186,-1 5 170,-3 1 1,4-1 39,-6 0 18,0 0 0,0 0 1,0-4 206,0-1-213,0-5 0,0 0-106,0-8 0,1 0 115,4-5 0,-2-5-278,7-5 0,-5-2-87,4 2 344,-6-3 0,10-6 0,-5-1 0</inkml:trace>
  <inkml:trace contextRef="#ctx0" brushRef="#br0">23204 13378 8505,'0'14'-530,"0"0"408,0 0 122,0 1 0,6-1 0,2 0 0</inkml:trace>
  <inkml:trace contextRef="#ctx0" brushRef="#br0">23275 13335 7774,'8'0'66,"-2"0"269,0 0-168,-4 6 1,4-3-211,-6 7 1,2-1 71,3 6-42,-4-1 1,6 0 105,-7 0 1,0 1-295,0-1 0,-5 0-200,0 0-47,-6 0 285,3 1 108,-6-1 0,0-5 77,-1 1 0,6-7-99,-1 2 4,7-4 0,-5-1 21,4 0 2,2 0 1,-4-1-5,6-4 15,6 3 1,-3-6 21,7 4 0,-6 2-6,6-3 1,-5 4 57,4 1 0,-4 0-95,4 0 145,-5 0-94,8 0 69,-10 0-17,4 6 0,-6-3 14,0 7 1,0-5-12,0 4 1,-1-4 4,-4 4 1,2-4 49,-7 4 0,7-4-68,-2 5 1,-1-6-63,1 6 1,-1-7 106,1 2-239,4 3 4,-6-7 43,7 12 13,0-12-184,0 6 140,0-7 39,7 0 179,0 0-75,8-7 15,-1 6 1,-5-5-2,1 6 22,-7-7 104,10 6 39,-12-6 1,7 7 272,-3 0-337,-4 7 0,4 1-91,-10 6 0,2 0 58,-6 0 1,4 0-134,-4 1 1,1-1-25,-2 0 0,-2-4-141,2-1 0,2-1 2,-1 1 53,-1-2 0,1-7-438,-1 0 601,7 0 0,-3-2 0,6-3 0,0 2 0,0-6 0,1 4 0,4-4 0,1 4-14,4-5 0,3 7-37,-4-2 0,4-1 131,1 1 74,0 1 1,0 4 117,1 0 1,-1 0-56,0 0 0,0 4-32,0 1 1,-4 0-30,-1-5 1,1 5-190,4-1 0,-4 1-59,-1-5 1,-4 5-494,4 0 585,-6-1 0,10-4 0,-5 0 0</inkml:trace>
  <inkml:trace contextRef="#ctx0" brushRef="#br0">23531 13321 9033,'0'14'-637,"0"0"1,1-1 387,4-4 249,-3 4 0,10-5 0,-4 6 0</inkml:trace>
  <inkml:trace contextRef="#ctx0" brushRef="#br0">23659 13335 7066,'0'9'80,"0"1"1,-5-5-59,0 4 1,-6 1 12,2 4 1,1 0 18,-2 0-113,1 1 0,-4-1 104,4 0 1,-2-5-129,6 1 127,-6-1-127,9-1 81,-4-1-8,6-7-62,0 0 0,6 0-116,4 0 0,-2-2-47,1-3 0,-1 2 116,2-6 0,2 5 98,-2 0 0,-4 1-142,-1-2 254,3 3-1,-7-4 228,12 6-232,-12 6 1,6-3 64,-7 7 0,0-5 28,0 4 0,-5 1-66,0 4 1,-4-5-64,4 1 0,-6-1 31,2 5 0,1-4-95,-2-1 1,5-1 44,-4 2 1,4 1-102,-4-6 1,4 4-88,-4-4 93,5 0-322,-2 1 65,6-5 142,0 6 1,2-7 103,2 0 1,-1-5 26,7 0 0,-2-1 15,1 1 156,4 4 1,-5-10-103,6 6 1,-4 0 291,-1 5-85,-6 0-152,10 0 77,-12 0 0,7 0-26,-3 0-107,-3 6-22,4 2-36,-6 7 45,-6-1 1,-1-5-9,-2 1 0,1-7-104,3 2 114,4 3-227,-6-7 198,7 5-129,0-6-11,0 0 0,7-1 93,2-4 0,2 2-7,-1-7 0,2 6 158,-2-6-134,2 7 0,3-8 65,-1 6 1,-5 1-81,1 4 419,-7 0-139,3 0 1,-6 6 61,0 3 1,0 4-119,0 1 1,-1-4 57,-4-1 1,2 1-153,-7 4 1,7-5 62,-2 1 0,-1-5-60,1 4 149,1-6-349,4 3-6,6-6 0,2-1-168,6-4 1,0-1 305,1-4 0,-1-9 0,0 4 0</inkml:trace>
  <inkml:trace contextRef="#ctx0" brushRef="#br0">24142 13520 7793,'0'-8'5,"0"0"234,0 3-4,0 4-812,0-12 289,0 11 288,0-4 0,0 0 0,0-2 0</inkml:trace>
  <inkml:trace contextRef="#ctx0" brushRef="#br0">12754 3867 7859,'8'-8'605,"-2"2"-422,-6 6 258,0 0 0,-6 1-112,-4 4 1,-9-3 34,-4 2-189,-4 4 1,-8-6-34,-3 3 0,-3-4 75,-2-1 1,-6 0-194,-3 0 0,-9-6 67,-6-4 1,2-7-565,-1-2 0,0-2 404,-5 2 0,0 4-266,-1-4 0,9-3 148,6-2 0,13-3-2,11-1 1,11-7 193,8-3 1,9 2-44,14-2 0,15-5 37,19-4 1,9-9-246,-20 28 1,2 0 0,0-1-1,0 1 207,6-4 0,1 2 1,-1 3-1,2 2 37,2 1 1,2 1-1,1 0 1,2 3 38,5 0 1,1 2 0,-3 1 0,1 2 8,3 5 1,1 1-1,-2 2 1,-1 2 85,1 4 1,-1 2-1,5 1 1,-1 2-77,-1 0 1,0 2 0,1 2 0,-1 3-290,-2 0 1,-1 1 0,2-1 0,0-1 103,-1-1 0,-1 1 0,0 0 0,-2 0 58,1 0 1,-1-1 0,-6 1 0,-1-1 10,-4-2 0,-1 0 0,31 9-5,-14 3 0,-8 3-76,-7 7 1,-12-1 26,-11 1 0,-9 5 551,-5 4 1,-5 8-345,-5 1 0,-6 7 148,-13-2 1,-6-1 444,-13 1 0,-4-3-498,0-2 1,-7-1-58,2-13 0,-4 2-15,0-2 0,-6-3-375,0 3 1,-4-9-137,4-5 1,1-3-163,4-2 1,-3-6 556,3-3 0,2-2 0,10-5 0,3-4 0,2-2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14943 5061 8341,'-14'0'0,"1"-2"0,4-2-952,-4 2 685,5-4 0,-1 1 269,-1 0 135,1 1-31,1-3 0,0 6 2,3-4 1,4 2 48,-4-2 43,4 3-354,1-4 175,6 6 1,2 0-65,6 0 0,2 2 37,3 2 1,-2-2-22,7 3 1,0 1 56,4-1 1,5 1-6,0-1 0,7-3 49,-2 2 1,3-2-47,1-2 1,7 0 125,4 0 0,3 0-108,6 0 0,-2 0-103,6 0 0,1 0 94,4 0 0,-5 0 2,1 0 1,-6-2-76,5-2 0,4 2 83,1-3 1,3-1-324,-7 1 1,2-1 308,2 1 0,0 3-78,0-2 1,1 1 57,-1-2 0,1 3 15,4-2 1,-3 0-9,3 0 0,-4 2 3,-1-3 0,0-1 3,1 1 1,3-4 0,1 4 0,-2-1-20,-7 1 1,2 3 16,-2-2 0,2-3-18,2 3 1,-4-1 12,-1 5 0,-4-2-32,4-2 1,-1 2 7,1-3 0,2 2-3,-6-2 0,6 4 4,-2-4 1,2-1-5,-2 1 1,2 0-3,-6 5 1,4-5 10,-4 1 1,9-1-5,-5 5-1,2-2 3,-6-2 0,-2 2 81,6-3 1,-1 2-63,1-2 0,-1 4 6,-3-4 0,-4 2-85,4-2 1,1 4 89,-2-4 0,1 2 58,-5-2 1,0 3-56,0-2 1,-1 1 31,1-2 1,2 3-33,2-2 1,-2 2 13,2 2 0,3 0-32,-3 0 1,2 0-6,-1 0 1,-3 0-12,2 0 0,2 0-16,-1 0 1,0 0-28,-6 0 0,-2 0 53,3 0 1,-3 0 20,7 0 1,-2 0-29,-2 0 0,1 5 0,4-1 0,-4 1 11,4-5 0,-4 5 4,-1 0 1,0-1-10,0-4 0,0 5-4,0 0 1,-1 1-21,1-1 1,-3-4 24,3 4 0,-10-2-26,5 2 1,-1-3 16,-4 2 1,5 3-8,-4-3 1,-1 3 4,-4-2 1,4-4-1,1 4 1,1-2 0,-2 2 0,-1-4 1,6 4 0,-6-3-31,1-2 1,4 1 28,1 4 0,-5-3-36,-4 2 0,0-2 38,-5-2 0,3 0 0,1 0 0,-5 0 141,-4 0 1,0 0-146,-5 0 1,6 0 291,-6 0 1,-4 0-294,4 0 1,-7 0 87,2 0 1,-1 0-82,2 0 0,1 0-196,-6 0 0,2 0 67,-2 0 1,-2 0 47,7 0 1,-5 0-39,5 0 1,-7-2-11,2-2 1,-2 2-1,2-3 1,-3 4-98,3 1 0,-3-5 225,-2 0 0,7-6 0,1 3 0</inkml:trace>
  <inkml:trace contextRef="#ctx0" brushRef="#br0" timeOffset="1">23815 4890 8224,'0'-7'-1508,"0"-6"1779,0 11-135,6-4 1,-1 4 89,9-2-102,-3 2 1,21-4-48,-3 6 0,12 1 7,6 4 0,5-3 15,14 2 0,7-2-270,8-2 0,-39 1 0,1 0 193,2 1 1,0 0 0,-1-1 0,-1 0-14,2 1 0,0 1 1,1-2-1,0-1-15,-2 0 1,2 0-1,2 0 1,2 0-2,-1 0 0,1 0 0,-2 0 0,-1 0-223,3 0 1,-1 0 0,0 0-1,-1 0 233,1 0 0,1 0 0,3 0 0,0 0-6,2 0 0,-1 0 0,0 0 0,0 0-22,0 0 1,1 0-1,-3 0 1,0 0 24,2 0 0,1 0 0,0 1 0,0 0 58,5 1 1,-1 1 0,-4-3 0,1 1-279,0 1 1,1 1-1,-1 0 1,-1 0 260,2-1 1,0 1-1,0 2 1,1-1-31,1-1 0,0-1 1,-2 1-1,0 0 1,0 0 0,0-1 1,2-1-1,0 0-16,-2 1 0,0 1 0,2-2 0,1-1-5,-1 0 0,0 0 0,-2 0 1,0 0 3,0 0 1,0 0-1,0 0 1,-1 0 12,-1 0 1,-1 0-1,3 0 1,0 0-25,2 0 0,1 0 0,-3 0 0,-1-1 51,1-2 1,0 1 0,0 1 0,0 0 1,-3-1 1,1-1 0,2 2-1,1-1-1,4 0 0,-1 0 0,-5 1 1,0 0 7,4-1 1,-1-1-1,-3 2 1,0 1-10,1 0 0,0 0 0,3 0 1,0 0 4,2 0 1,-1 0-1,-3 0 1,-1 0-3,0 0 0,0 0 0,-2 0 1,-1 0-6,1 0 1,-1 0 0,2 0 0,-1 0-171,-3 0 0,0 0 0,0 0 0,-1 0 168,-4 0 1,0 0 0,2 0 0,-1 0 0,-3 0 0,0 0 0,1 0 1,0 0-11,-1 0 0,0 0 1,-3 0-1,1 0 18,0 0 0,-1 0 0,37 0-45,-8 0 0,2 0-11,3 0 0,-10-5-158,0 0 0,-6 0 365,-3 5 1,0-4-377,0-1 0,-6-5 87,-4 6 1,-4-3 196,-5 3 0,1 1-522,-6-7 0,0 2 419,-4-1 1,-5 1-340,-1 3 1,-1 3 342,2-2 0,-3 2 0,-7 2 0</inkml:trace>
  <inkml:trace contextRef="#ctx0" brushRef="#br0" timeOffset="2">5019 6838 8076,'-8'-14'-562,"-4"-5"-71,2 0 1,-2-5 421,-3 5 0,1 0 211,0 5 0,-5 0 0,0 0 0,-5 0 0,5-1 0,0 7 0,-1-11 0,-2 4 0</inkml:trace>
  <inkml:trace contextRef="#ctx0" brushRef="#br0" timeOffset="3">4237 6540 7173,'0'-15'-157,"-4"1"118,-1 0 276,0 0 0,7 1-118,2 4 1,4 1-61,7 3 0,-1 3-39,0-2 0,5 2-5,0 2 1,6 2 37,-1 2 0,3 0-6,1 5 1,5-6 17,1 2 0,5 1-17,-1-1 1,3 4 8,2-4 0,4 5-13,0-6 1,2 1 31,-1-5 0,2 0-33,7 0 0,-5 0 2,0 0 0,2 0-22,8 0 1,-4-1-157,4-4 1,-4 3 151,-1-3 1,2-1-7,2 1 0,-2-1-48,2 1 1,-2 4 55,-2-4 1,-1 2-67,1-2 0,0 4 37,0-4 0,0-1-4,0 1 1,-3-5 6,2 6 1,-3-6-2,3 5 0,1-4 4,-5 4 0,5-6-1,5 2 0,-4 1 44,4-2 0,-2 1-39,2-5 1,-2-1 36,6 1 0,-8 5 10,-1-1 0,0 5 7,-5-4 1,4 6-41,0-2 0,-5 3 3,-4 2 1,2 0-44,-1 0 1,1 0 46,-2 0 0,-3 5-100,4 0 0,-4 1 87,-1-1 1,1-2-55,3 7 0,-2-7 11,2 2 1,-3 1-12,-1-1 0,-1 1 19,1-1 1,1-4 0,4 4 0,-4 1 43,3-1 0,-1 1-39,2-1 1,1-2 44,3 7 0,-2-7-34,-2 2 1,-3 1 17,8-1 1,-8 4 19,3-4 0,1 0 3,-2-5 0,7 4 22,-2 1 1,2 0 1,-2-5 0,3 1 38,-3 4 0,0-3-62,5 2 0,-8-2-6,8-2 1,-3 0 15,3 0 0,3 0-64,-3 0 0,7 0 30,-7 0 0,3 0 1,-3 0 1,5 0-22,-1 0 0,6 0-12,-6 0 1,6 0 10,-6 0 0,10 0-1,-4 0 1,-1 0-43,-9 0 0,5-2 49,-1-2 0,7 2 30,-2-3 0,-1 4-21,2 1 0,-6 0 1,5 0 0,-1-5 25,2 0 0,1 1 7,-7 4 0,6-5-15,-6 0 0,5 0 4,-4 5 1,4-4 30,-4-1 0,0-1-34,-5 1 0,4 3-19,1-2 1,-1-3 7,-4 2 1,5-1 1,-1 1 1,1 4-7,-5-4 0,0-1-3,0 1 1,0-1-24,-1 1 0,6 3 28,0-2 1,-1-3-65,-4 3 0,0-3 33,0 3 0,3 2-2,-3-3 0,3-1 4,-8 1 1,-2-1-4,3 1 0,-1 4 16,5-4 0,-5-2-1,0 3 0,-5-6 23,5 6 0,-1-6-53,1 5 1,-3-4 58,-6 4 0,1-1-25,3 1 0,2 2 4,3-7 1,-3 6 12,-6-6 0,0 7 0,-1-2 0,6-1-11,-1 1 0,-4-4-1,-5 4 0,0-1 0,4 1 0,1 3 151,0-2 1,-1-3-153,1 3 0,-2-1 29,-3 5 0,6 0-23,-6 0 0,6 0 2,-6 0 0,3 0 2,2 0 0,4 0-7,1 0 0,4 5 1,-5-1 1,7 1 38,-2-5 1,-1 5-37,1 0 1,-5-1 62,5-4 0,-4 2-53,4 3 1,-2-4-27,2 4 0,2-4 3,-6-1 1,1 5-4,-2 0 1,-3 0 6,4-5 0,-4 0-5,-2 0 0,3 0-5,2 0 0,-4 0 10,-1 0 1,6 0 8,-6 0 0,6 0-8,-1 0 0,-3-5 38,4 0 0,1 0-34,-2 5 1,7-1 1,-2-4 1,-3 4-4,-2-4 0,-2 3 0,-3 2 0,3 0 17,2 0 1,-3 0-1,4 0 0,-4 0 22,-2 0 1,3 0-32,2 0 0,-4 0 53,-1 0 1,1 0-57,-5 0 1,3 0 3,2 0 0,-5 0-10,-1 0 0,-3 0-2,4 0 0,-1 0-21,6 0 1,-7 0 29,-2 0 1,-3 0-91,2 0 1,-6 0 53,6 0 1,-10 0-8,5 0 0,-7 0 10,2 0 1,-4-1-6,5-4 1,-7 3 21,2-2 0,-3 2-15,-2 2 0,0 0-105,1 0 0,-1-5 99,0 1 0,0-1-191,1 5 1,-1 0 26,0 0 0,0-5-229,0 0 423,1-6 0,5 3 0,2-6 0</inkml:trace>
  <inkml:trace contextRef="#ctx0" brushRef="#br0" timeOffset="4">19038 6753 8565,'14'-13'-475,"5"2"-50,0-13 0,8 5 583,1-4 0,4 5 576,11-1 0,-2 5-562,11 5 1,-2-2 21,3 6 0,8 0-137,1 5 0,1 0-355,3 0 1,7 0 437,8 0 1,-38 0 0,2 0-1,0 0 1,0 0-1,3 0 1,0-1-185,0-1 1,-1-1 0,3 0 0,0 0 160,1-2 1,2 0-1,3-1 1,0-1 15,3 2 0,1 1 0,-1 0 1,0 0-36,-2-1 1,0 1 0,0 2-1,0 0 37,-1 0 1,1 0-1,2 1 1,-1 0-66,-1 1 1,0 0-1,2 0 1,-1 0 37,-4 0 1,1 0 0,3 1 0,1 0-6,0 1 0,0 0 0,3 0 1,0 0-12,-3 2 1,0 1 0,0-3 0,0 1-259,-2 1 0,0 1 0,2-1 1,1 0 245,-1 1 1,0 0 0,3 1 0,-1 0 22,-1-1 1,-1 0 0,1-1 0,0 0-7,-1 1 1,0-1-1,0-1 1,-1-1 20,4 3 0,0-1 0,1-2 0,1 0 0,3 0 1,-1 0 0,1-1-1,-1 0-1,-2-1 0,0 0 0,0 0 0,0 0 3,0 0 0,0 0 0,4 0 0,0 0-4,-2 0 0,0 0 0,3 0 1,-2 0-6,-5 0 0,-1 0 0,2 0 0,-1 0-14,0 0 1,-1 0 0,4 2 0,-2 1 15,-3-1 0,-1 0 0,2 4 1,0-1-43,-7 0 1,1 0 0,0-1 0,0 0 14,0 0 0,-1 1 0,3 0 0,0 0-249,-5 2 1,0 0 0,3-2-1,-1-1 232,-4 1 1,0 0 0,-1-3 0,1 1-8,2 1 1,0 1-1,1-3 1,-1 1-2,-2 2 0,-1-1 0,2-2 1,-1-1 18,-5 2 0,0-1 1,3 1-1,1 1-9,-2-2 0,1 0 1,0 1-1,0-1 5,-1-2 0,1 0 1,0 0-1,0 0 5,-3 0 0,0 0 1,0 2-1,0 1-4,-2-1 0,-1 0 0,0 1 0,0-1-15,39-2 1,-4 0 31,-6 0 1,0 5-2,0 0 0,-1-1 229,-4-4 1,-3 5-215,-6 0 0,-1 0-45,-4-5 0,1 0 536,-5 0 0,-2 1-549,-8 4 0,1-3 484,-6 2 1,0-2-489,-4-2 1,-2 0 301,-4 0 1,0 0-610,-5 0 397,-2 0 1,5 0-172,-7 0-441,-6 0 576,-2 0 0,-6 0 0,0 0 0</inkml:trace>
  <inkml:trace contextRef="#ctx0" brushRef="#br0" timeOffset="5">6270 9326 8239,'0'-14'399,"0"0"194,0-1 0,0 1-114,0 0-396,0 6 1,2-3-140,3 6 0,4 0 146,10 5 0,3 5-77,7 0 1,4 4-41,0-4 0,13 5-55,1-6 0,4 7 164,6-1 1,-4-2-238,9 1 0,1-4-112,-1 4 0,1-1 319,-1 2 1,2 1-89,8-6 1,-8 1 57,-2-1 1,1-2-78,-1 6 1,9-4 96,-5 5 0,2-6 11,-6 6 0,1-5 34,3 4 0,7-1 7,-7 1 1,7-2 14,-7-7 0,10 0-219,5 0 1,-40-3 0,1-1 243,1 0 1,0-1 0,-1-2 0,-1 0-53,0-3 0,-1 1 0,2 1 0,0 0 12,-2-1 1,0-1 0,2-1 0,0 0-48,1-1 0,-1 0 0,-1 2 0,-1 0 7,0 0 1,0 1 47,35-7 0,4 2-81,-3-1-29,-10 8 0,5 0 1,-9 7 1,-2-4 37,6-1 0,-6 0-253,2 5 1,-9 0 200,-1 0 0,1 0-92,3 0 1,1 5 107,0 0 0,0-1-53,0-4 0,1 0 81,4 0 0,-4 0 4,4 0 0,-4-4-26,-1-1 0,7-5 4,2 6 1,-3-6-9,-1 5 0,-4-4 13,-1 4 1,0-1-32,0 1 1,-5 3 26,0-2 1,-5 2-22,6 2 0,-6 6 11,5 4 0,-6 1-5,1-2 1,2 4 1,-1-3 1,5 2 0,-1 2 1,-1-4-2,1-1 0,2-5 4,7 0 0,6-2-3,9-2 0,-8-2-294,3-2 1,1 0 263,4-5 1,2 4-16,-3-4 0,-7 4-7,3-4 1,-7 4 25,2-5 1,-6 7 64,2-2 1,-6 4-61,-3 1 1,0 0-8,-5 0 1,1 0 291,-2 0 0,-3 5-289,4-1 1,1 6 121,-2-5 0,8-1-11,2-4 1,-3 0-43,8 0 1,-7 0-41,6 0 0,4 0 20,2 0 0,1 0-37,-2 0 0,3-1-5,-2-4 0,-3 3-83,3-2 0,-7 2 100,1 2 0,3 0-68,-3 0 0,2 0 28,-1 0 0,-8 5-6,3 0 1,-8 1 63,3-1 0,-3-2 2,8 6 0,-8-4 118,7 4 0,-2-4-89,3 5 1,0-2 50,0 1 0,0 4-75,0-4 0,-1-1 38,1 1 1,2-4 12,2 5 1,-1-7-15,7 2 0,-6-4 0,6-1 1,-1 5-7,5 0 0,-6-1-127,-4-4 0,3 0 71,-3 0 1,6 0-172,-6 0 0,1 0 111,-5 0 1,0 0-82,-1 0 0,1 0 59,0 0 0,-5 0 33,0 0 0,1 0 20,3 0 1,6 0 26,0 0 0,-1-1-60,-4-4 1,0 2 22,0-7 1,3 6-249,-3-6 0,-2 7 89,-8-2 0,-2-1-168,2 1 1,-9 1-295,-5 4 667,-3 0 0,-6 0 0,0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7479 7222 8022,'-10'0'-35,"1"0"0,1-6 90,-1-4 1,-4 2 173,4-1 0,1 1 286,-2-2-58,7-2 361,-10 4-365,12 0 0,-6 3-6,7 10 1,7 9-142,2 10 0,5 4-16,5 5 1,-1 4-233,5 5 0,1 1 114,5 0 0,5-5-223,4 0 0,8-8-147,1-2 1,9-7-296,1-12 1,1-4 294,8-10 1,4-6-72,1-13 1,2-1-229,-12-13 1,1 0 365,-5-4 0,-2-6 197,-3 1 1,-3 4-87,-6 5 0,-2 8 98,-3 2 1,3 7-35,-3 12 1,1 6 166,-1 12 0,2 7-64,-7 12 0,6 2 115,-1 3 1,-1-3-32,1 4 0,-5-4-119,5-2 1,0-1 54,4-3 0,-4-4-71,0-6 0,-5-1 289,5-3 0,-2-4-340,2-6 1,2 0-15,-7 0 0,7-2-48,-3-2 1,9-9-169,2-6 1,-1-6 17,-4 1 0,-1 2 121,1-2 0,-2 7 22,-3-2 1,-3 5-2,-7 4 1,1 4 68,-1 6 0,1 8-77,-1 6 1,-1 6 133,-4 9 0,4-1-34,-3 1 194,3 6-111,8-5 0,-5 3-137,3-10 0,3-1 1,2-3 1,-2-9-100,2-1 0,0-5 81,5-4 0,1-4-163,4-5 1,-4-2 43,3-13 1,-1 0-23,1-4 1,-1 0 46,6-1 0,-11 1 85,2-1 0,-5 7 19,0 3 1,3 3 123,-3 2 0,-3 6 93,-2 4 0,-3 15-73,-2 8 1,2 6 216,3 3 1,-1 2-119,6 4 1,-5-4-158,5 3 1,0-3-16,5-2 1,4-7-12,0-7 0,7-6-37,-2-8 1,5 0-218,5 0 0,-4-8-278,4-6 0,-4-2 310,-1-8 0,2 0-13,2-4 0,-4 4 155,0 1 0,0 5 16,-5-1 1,-2 8-50,3 2 0,-8 6 139,3-2 1,-4 14 9,-1 6 0,-1 8-49,1 1 1,-5-2-8,0 2 1,-5-1-9,5 6 1,0-5-340,4-1 1,1-5-257,0 1 0,1-8-335,3-2 1,-1-6 288,6 2 603,0 3 0,1-6 0,-4 2 0,-2-2 0,-1-2 0,1 0 0</inkml:trace>
  <inkml:trace contextRef="#ctx0" brushRef="#br0" timeOffset="1">10820 5246 8119,'-14'6'-1,"0"-4"-42,-1 2 0,0 3 177,-4-2 1,-3-1-230,-7-4 1,-1 5 51,-3 0 1,-10 0 173,-9-5 0,-9 4 56,-6 1 0,-9 0-345,-4-5 0,37 0 0,1 0 186,-3 0 0,-1 0 0,1-2 0,-1-1 48,-1 1 0,-1-1 0,0-2 0,0-1-109,3 2 1,0-1-1,-1-1 1,2-1 69,1 0 0,0 0 0,-3-1 0,-1 0-38,2-1 1,0-1-1,-2-1 1,1-2-17,5-2 1,1-3 0,1 0 0,1-2-69,0-3 1,0-1-1,2-1 1,1-1-77,1-2 1,2 0 0,0-1 0,2 1 50,-22-29 0,9 2 125,10 2 1,6 0-27,8 5 1,2-2 45,12 7 1,0-3-23,5 8 0,5-1 1,0 1 1,11-2 418,-2 7 0,11-1-480,4 0 0,5-7 20,9-6 0,1-2-28,4 2 0,8 1 41,-23 20 0,1 0 0,0 0 0,1 1 8,1-1 1,-1 0 0,4-1 0,0 0 72,1 3 1,0 1 0,4-1 0,1 0-227,-1 3 0,2 0 0,4 0 0,1 1 230,-1 0 1,0 2 0,1 0 0,0 3-288,-1 2 0,0 2 1,2-2-1,2-1 250,0 2 1,1 0-1,5-2 1,1-2-17,1 2 0,-1 0 1,1-2-1,0 0-1,-5 4 0,-1 1 0,3 0 0,1 1-52,-1 0 0,0 1 0,2 1 0,0 0 53,-4 1 0,0 0 0,1 1 0,-1 0-5,-4 1 1,-2 0 0,2 1 0,-1 0-5,-3 1 1,1 1 0,1 2 0,1 0-122,-2 0 0,-1 0 1,0 3-1,-1 2 132,-5 4 0,-1 1 0,1 1 0,-1 0 4,1 3 0,0 1 1,-3 2-1,-1 1 18,-1 0 1,-1 2-1,31 22 3,-34-19 0,-1 2 0,25 27 42,-29-22 0,-1 1 1,0 1-1,-1 1-35,-2 2 1,-2 1 0,-2 0 0,-1 1 39,-3 0 1,-1 2-1,-3 0 1,-1 1-48,1 2 0,-2 1 1,-2-1-1,-1 0-70,2-2 0,-1 0 0,6 33 67,-6-7 1,2-6 167,-6 2 1,-2-4-191,-8-1 1,-4-2-16,-10-2 0,-5 2-49,-9-3 0,-3 2 306,-7-2 0,-1-2-329,-4-2 1,-2-4 48,-7 3 0,-2-4-131,-2-5 1,1-3 133,-7-7 1,0 1-107,29-15 1,0 0-1,-35 8-50,-3-3 0,8-8-94,2-1 1,0-7-25,-6 1 1,12-2 121,4-2 0,3 0 9,1 0 0,3-6-439,7-4 597,5-2 0,3 1 0,5-1 0,1 1 0,-1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28422 8402 7848,'8'-8'73,"4"2"266,-10 6 152,4 0-232,-6 0 1,-6 1-37,-4 4 1,-9 3-13,-4 6 1,-10 0 48,-5 1 0,-5 4-35,-4-1 0,23-8-134</inkml:trace>
  <inkml:trace contextRef="#ctx0" brushRef="#br0" timeOffset="1">27582 8554 11274,'-51'-34'-216,"-1"-13"-9,18-7 136,6-17 1,18 31-1,3-2-276,1-7 0,2-1 1,1-4-1,1 0 272,4-5 1,1 0-1,1-3 1,2 0-375,2-4 0,3 0 1,-1 0-1,2 1 355,1-4 0,2 0 0,0 3 0,0 0-12,1-4 1,1 2 0,1 9 0,2 1-54,3 2 1,2 3 0,-3 8-1,1 3 285,3 7 0,1 4 1,22-15 43,7 18 0,0 18-81,10 10 0,2 15 68,-30 0 0,0 3 1,2 0-1,0 2-57,5 3 0,0 1 1,-1 1-1,-1 2 12,3 3 1,-2 2 0,0 0 0,-1 0-36,0 3 0,0 2 0,-3-1 0,-1 2-67,-1 2 0,-1 0 0,-3-3 0,-3 1 23,-1 1 0,-3 2 0,-4-2 0,-3 1 144,-5-2 0,-2 0 1,-1 3-1,-3 0-222,-4 0 1,-1-1-1,1 31 30,-10-5 0,-9-1 154,-10-4 1,-3 7-91,-1-1 0,-2-4-59,-3-1 1,1-4 48,-6-1 0,5 0-187,-5 0 1,7-8-149,-3-7 0,4-7 171,2-11 1,4-4-222,0-6 364,7-6 0,-5-1 0,3-7 0,-3 0 0</inkml:trace>
  <inkml:trace contextRef="#ctx0" brushRef="#br0" timeOffset="2">29716 7776 7816,'0'-14'130,"0"0"0,0 0-82,0 0 0,0 4 133,0 1 0,0-1 102,0-4 1,-2 4 35,-3 1-230,4-1 1,-10-4 72,6 0 1,0 5-31,5-1-97,-6 7 0,3-5 132,-7 3-230,7 4 0,-8-4 135,6 10 0,-6 7 16,2 7 1,-4 7-37,-1-3 1,0 9 9,-1 1 1,1 5-24,0-5 0,4-1-93,1-9 1,6 3 4,-2-7 1,3 0 60,2-5 0,0-5-143,0 1 1,7-7-25,2 2 1,4-10-35,1-5 0,2-4 57,3-5 1,-3 2-201,3-7 1,-4 0 156,0-4 1,-1 1 51,0 3 1,-4-1 135,-1 6 0,-4-4-162,4 4 533,-6 0-114,4 11 1,-7 3 73,0 10 1,0 9-107,0 10 1,0 3 1,0 1 1,0 0-82,0 1 0,0-1-39,0 1 1,4-2-376,1-4 1,6 3 168,-1-8 0,-2 6-640,1-5 1,1-5-531,4-4-90,0-1 1346,-6-1 0,5 5 0,-6-5 0</inkml:trace>
  <inkml:trace contextRef="#ctx0" brushRef="#br0" timeOffset="3">30057 8032 7861,'-8'0'0,"0"0"-996,3 0 686,4 7 0,-7-6-38,3 4 380,3-4 5,-10-1 0,5-1-23,-2-4 1,-2 2-5,6-6 1,-1 1 3,1-2 0,-1-2-16,-4 2 0,2-7 0,4-2 1,2-2-2,-3 2 0,2 3 15,-2-3-12,4-3 0,-5 7 0,6-6 0</inkml:trace>
  <inkml:trace contextRef="#ctx0" brushRef="#br0" timeOffset="4">22209 10207 7799,'-15'0'0,"1"0"0,0 0 312,6 0-101,-11 0 1,10 0 76,-10 0 247,-4 0-257,1 0 0,-8 0 351,-3 0-331,-3 0 1,-13-4-98,-3-1 0,-5-6-1,-5 1 1,-7 2-387,-7-1 1,33 5-1,1-1 218,1-3 0,1 1 1,-3 2-1,-1 1-145,4-1 1,0 0 0,-3 1-1,0 0 94,-2 0 1,0-1-1,0-1 1,0-1-156,0 2 0,0 1 0,0 0 0,2 2-77,-33-3 0,2-2-43,7 3 0,6-6 151,9 6 1,10-1 54,14 5 1,1 1-266,8 4 1,0 1 83,5 4 0,1 3-95,4-4 1,3-1-270,6 1 600,0-5 0,6 7 33,3-7 0,10 7 0,3-3 0</inkml:trace>
  <inkml:trace contextRef="#ctx0" brushRef="#br0" timeOffset="5">20915 9937 7925,'-14'0'202,"-1"-6"1,1 4 343,0-2 1,0 2-266,-1 2 1,0 0-100,-4 0 0,-3 2-143,-7 2 0,-4 0 73,0 5 0,-7-4-64,2 4 0,-4-1 106,-6 2 0,3 2-232,-8-2 1,8 4 7,-3 5 0,2-2-30,-1 7 0,9-5 98,0 5 0,7-7-6,2 2 1,7 1-132,3-1 153,10 0 0,4-9-95,10-1 1,7-5 86,7 0 0,8-2-33,1-2 1,2 0-108,8 0 0,0 0-180,5 0 0,-2-5-137,-3 0 1,1 1 450,-5 4 0,5 0 0,-3 0 0</inkml:trace>
  <inkml:trace contextRef="#ctx0" brushRef="#br0" timeOffset="6">17798 9837 10028,'3'6'161,"11"12"349,-4 6-514,-1-5 0,-1 2-247,2-2 0,2-4-324,-2 4 0,-4-8-1411,-1-1 1986,3-7 0,0 10 0,6-5 0</inkml:trace>
  <inkml:trace contextRef="#ctx0" brushRef="#br0" timeOffset="7">17602 10094 7860,'8'0'1136,"0"0"-1163,-3 0 115,2 0 1,8 0-88,-1 0 0,0-5 4,0 0 1,5-4-100,0 4 0,0-6-43,-5 1 1,2 3 48,3-3 1,-3 2-52,3-1 1,-5 1-9,-4 3-71,2 3 143,-4-10 56,0 10 20,-2-4 111,-6 12 1,-1-3-80,-4 7 1,2-5 121,-7 4 1,6-4-8,-6 4 0,5-6-54,-4 2 0,4 2 109,-4-3 1,4 6-77,-4-6 1,4 8 12,-5-3 0,6 4-31,-6 1 1,1 2-5,-6 3 1,1-2-107,0 7 1,0-5 103,0 4 1,-4-1-454,4 2 1,-3 1 175,7-6 1,2-4-1468,-1-6 875,6-6 766,-4 4 0,7-14 0,0-1 0</inkml:trace>
  <inkml:trace contextRef="#ctx0" brushRef="#br0" timeOffset="8">17801 10136 7925,'8'0'-847,"0"0"905,-3 0 1,-4-1 590,4-4-492,3 3 1,-5-4 75,6 6-145,-5 0 14,8-6 0,-9 4-80,7-3 253,-7 4 155,3 1-233,-6 6 0,0 2 121,0 6 1,0 1-22,0-1 0,-4 5-52,-1 0 1,-6 6 37,1-1 0,-2 2-62,-3 3 0,1-5-249,0-1 0,0-1-173,0 2 1,-1-5-217,1-9 1,5 1-15,-1-7 0,1 6-327,-5-5 0,4-2 43,1-8 0,4 0-51,-5-9 766,7 3 0,-9-16 0,4 5 0</inkml:trace>
  <inkml:trace contextRef="#ctx0" brushRef="#br0" timeOffset="9">17716 10236 7925,'19'6'360,"0"4"0,1 2 3,-1 2 1,2 1-26,2-1 1,4 2-120,-3 3 0,3-4 18,1 4 1,-1-8-166,-3-1 1,1-2-183,-6 1 0,0-2-455,-5-7-840,0 0 1405,-6 0 0,5 6 0,-5 2 0</inkml:trace>
  <inkml:trace contextRef="#ctx0" brushRef="#br0" timeOffset="10">18071 10079 7834,'0'-7'459,"2"-1"-309,3 3 0,-2 3 60,6-2 0,1-3-55,4 3 1,0-6 54,0 5 0,5-4-189,0 4 1,0-4 10,-5 4 1,1-5-69,-1 6 1,0-1 195,0 5-101,-6 0 1,-2 11 106,-6 3 1,0 11-70,0 4 1,-6 1 6,-3 8 0,-4-2 1,-1 2 0,-5 2-126,0-7 0,5-5 93,4-4 1,1-7-750,-6 2-181,1-9 140,0-4 1,1-8 266,4-2 451,3-11 0,-1-7 0,-1-6 0</inkml:trace>
  <inkml:trace contextRef="#ctx0" brushRef="#br0" timeOffset="11">18114 10094 7834,'6'14'0,"2"0"141,6 0 1,0 5 291,1 0 0,4 5-29,0-5 1,6 5-154,-1-5 1,-2-2 39,1-8 0,0 4-55,0-4 1,3-1-113,-8 2 0,6-5-20,-5 4 0,0 1-134,-5 4 1,-1 2-7,-4 3 1,2-4-507,-6 4-839,6 3 694,-9-6-116,4 5 1,-6-15-119,0-6 921,0-6 0,-6-8 0,-2-1 0</inkml:trace>
  <inkml:trace contextRef="#ctx0" brushRef="#br0" timeOffset="12">18171 10023 7834,'0'7'911,"1"5"-544,4-8 0,-2 7-148,7-1 1,-6 2-53,6 3 0,-2 4-108,1 0 1,4 0-176,-4-5 1,4 0 115,1 0 0,0 0 0,1 1 0</inkml:trace>
  <inkml:trace contextRef="#ctx0" brushRef="#br0" timeOffset="13">18626 9909 11274,'0'14'286,"0"0"1,0-4-444,0-1 1,4-4 202,1 4-1284,0-5 617,-5 8-1211,0-10 563,6 10 1269,-4-10 0,10 4 0,-4-6 0</inkml:trace>
  <inkml:trace contextRef="#ctx0" brushRef="#br0" timeOffset="14">18782 9923 8744,'8'0'1789,"-2"2"-1127,-6 2-112,0-2-514,0 11 0,0-10-228,0 6-129,0 1 1,-4 4-1827,-1 0 1360,-6 0 787,9 1 0,-10-1 0,4 0 0</inkml:trace>
  <inkml:trace contextRef="#ctx0" brushRef="#br0" timeOffset="15">18754 9852 7811,'-8'0'163,"1"6"-50,7-4 726,-6 11-472,5 1 0,-6 2 21,7 2 1,0 6-8,0 5 0,0 1-154,0 8 0,-5-5-19,1 5 0,-3-7-333,3 2 1,2-3 191,-3-1 1,-3-1-868,-1 1 1,1-7 445,-1-3 0,4-3-299,-5-2 0,6-2-113,-6-2 766,7-4 0,-10-6 0,5 0 0</inkml:trace>
  <inkml:trace contextRef="#ctx0" brushRef="#br0" timeOffset="16">18725 10179 7811,'13'14'590,"-4"0"-265,4 1 1,-5-1 124,6 0 1,-4 0-235,-1 0 0,1-1-9,4-3 1,0 1-371,0-7 1,0 3 167,1-3 0,-6-2-1214,1 3 747,-1-4 462,5-1 0,0 0 0,1 0 0</inkml:trace>
  <inkml:trace contextRef="#ctx0" brushRef="#br0" timeOffset="17">18953 9724 7871,'0'8'0,"0"5"-179,0-6 110,0 8 0,0-6 424,0 1-201,0-1 1,0 1-814,0-1 201,0 1 458,0 4 0,0 0 0,0 0 0</inkml:trace>
  <inkml:trace contextRef="#ctx0" brushRef="#br0" timeOffset="18">18853 9923 8529,'10'-5'633,"-1"1"1,1-3-731,4 3 1,0-3-177,0-2 1,0-2 161,1 6 1,-1-5-91,0 6 183,0-1-19,1-1-4,-1 4 1,-6-3 158,-4 10 1,-2-2 135,-2 7 1,0-1 0,-5 5-333,1 1 0,-1-6 50,5 1 1,-5-6-494,0 6 0,1-5-53,4 4-529,0-6 499,0 3 604,0-6 0,0 0 0,6 0 0,-3 0-97,7 0 97,-7 0 457,9 0 1,-9 0 93,7 0 56,-7 0 1,3-1 339,-6-4-127,7 4-403,-6-6-332,6 7 0,-9 0-188,-3 0 1,2 5 120,-6 0 0,-1 4-598,-4-4 0,0 6 302,0-1 1,-5 2-196,0 2 0,0-4 120,4-1 0,1-4-249,0 5 236,0-7 89,0 9 507,-1-10-174,7 4 342,2-6 0,8 0-151,2 0 1,0 0 196,5 0 0,-4 0-186,4 0 1,-4 7 92,5 2 0,-6-1-126,6 1 0,-7 2-93,2 8 1,-2-3-79,2 3 1,-4 2 70,4-2 0,-4 4-297,-1-4 0,5 5 56,0-5 1,0 0-452,-5-5 1,0-4-560,0-1-183,0 1 1309,0-3 0,6 0 0,2-7 0</inkml:trace>
  <inkml:trace contextRef="#ctx0" brushRef="#br0" timeOffset="19">18981 10037 8025,'0'-8'1385,"0"-5"-978,0 12 1,2-6-117,2 7 1,0-4-123,5-1 1,1 0-48,4 5 1,0-5-157,0 1 0,0-3-102,1 3 0,4 2 111,0-3 0,0-1-42,-5 1 1,0 0 89,0 5 0,0-1-149,1-4 0,-1 4 76,0-4 0,0 3 102,0 2 0,-4 0 15,-1 0 1,-4 2 298,5 3-188,-7-4 0,3 12-107,-6-4 0,5 4 105,0 1 0,-1 0-87,-4 1 1,0 5-25,0 4 1,0 3-32,0 1 1,0 1-109,0-1 1,0 0 55,0 1 0,0 2-147,0-2 1,0 1-57,0-11 0,0 5 61,0-6 1,0 1-316,0-4 209,0-7 34,0-2 0,-1-6-73,-4 0 0,2 0-141,-7 0 0,6-6-38,-6-4 0,1-3-76,-6-1 0,1 0 560,0 0 0,0-7 0,0-1 0</inkml:trace>
  <inkml:trace contextRef="#ctx0" brushRef="#br0" timeOffset="20">19052 10065 9397,'-8'0'1920,"2"7"-1658,6 2 0,-5-1-299,1 1 1,-1 1-80,5 4 0,0 0 165,0 1 0,0-1-967,0 0 1,0-5 188,0 1 729,0-7 0,-7 10 0,0-5 0</inkml:trace>
  <inkml:trace contextRef="#ctx0" brushRef="#br0" timeOffset="21">19123 10065 8024,'0'10'1364,"0"-1"-131,7-6-947,-6 10 1,10-10 160,-6 7-1285,6-7 722,-3 9 0,1-10-1799,1 3 1915,-7-4 0,10 6 0,-5 1 0</inkml:trace>
  <inkml:trace contextRef="#ctx0" brushRef="#br0" timeOffset="22">19052 10136 7835,'0'8'194,"0"0"39,0-3 1,0-2 1049,0 6-847,0 1 0,0 4-204,0 0 1,5 5-66,0 0 0,4 0 0,-4-5 0,1 1-62,-1-1 1,-3-5-145,2 1 1,-1-5-534,2 4 464,-3-6-243,4 4 1,-6-9 126,0-3 1,5 2 101,0-6 1,-1-1 42,-4-4 0,2 0 48,3-1 11,-4 1 0,7 2 247,-3 2-84,-4 4 224,12 6-160,-11 0 1,9 1-100,-7 4 1,1-2-153,-5 7 0,0-5 184,0 4-752,0 0 0,-1 6-365,-4-1 977,3-6 0,-10 4 0,4-4 0</inkml:trace>
  <inkml:trace contextRef="#ctx0" brushRef="#br0" timeOffset="23">25208 12766 7904,'-14'0'-12,"-5"0"165,0 0 0,-4 0 317,4 0 1,-7 0-312,3 0 1,-4 2 61,-2 3 1,-10-4 94,-4 4 1,-4 3-68,0 1 1,-9-2-150,-5-3 1,-6-2 65,6-2 0,-4-3-97,8-7 1,-1-7 100,10-16 1,4-10-171,11-9 0,6-11-192,13-8 0,7 30 0,1-2-58,1-4 0,1-1 0,0-5 1,1-1 209,3-1 1,0 1 0,1-2-1,0 1-219,1 3 0,1 0 1,2 1-1,2 1 73,2-2 0,1 0 0,5 0 0,0 1 82,-1 3 1,1 1-1,3 0 1,2 1-57,-2 7 0,1 2 0,23-31 166,0 11 0,1 4-8,-1 10 1,3 5 79,2 14 0,-1-1-67,6 6 0,5-3 163,5 8 1,4-2-99,-5 11 1,9 1 179,1 4 1,0 8-56,5 6 1,-8 6-102,-2 9 1,-10 5-48,0 4 0,-8 8-94,-1 2 0,-9 5 64,-5-1 1,-3 10 47,-1 4 1,-7 4 62,-3 1 0,-8 5-112,-2 0 1,-7-33 0,0 2-29,0 0 1,0 0 0,-1-1 0,-2 1 8,-1-3 0,0 1 0,-2-1 1,0 0 2,-11 33 0,1-4 276,0-4 1,-2-9-284,-3-1 0,3-6 265,-3-9 0,-3 1-261,-1 0 1,1-2 52,-2-3 0,0-4 88,-4-5 0,-1-2-260,1-4 0,-1-2 317,1-7 0,0-6-514,-1-3 1,1-4 212,-1-1 1,2-6-458,4-4 0,-3-4-378,7-5 1,0 2 934,5-7 0,0 1 0,0-6 0</inkml:trace>
  <inkml:trace contextRef="#ctx0" brushRef="#br0" timeOffset="24">25009 12866 7928,'8'-14'-137,"-1"6"198,-7-5 234,0 5-75,6-6 109,-4 6 104,4 2-241,0 6 0,1 3 31,2 6 0,4 15 0,-4 19 1,2 7-113,-1 12 0,2 3-142,-2 6 0,2-2-5,3-2 1,-6 1 78,1-7 1,-3-2-179,3-12 1,-4-1 12,-6-13 1,5-6-75,0-8 0,-1-3-122,-4-2-211,0-6 65,0-2 221,0-6-318,0 0 0,-4-2 143,-1-2 1,-1 1 417,1-7 0,-3 7 0,-6-10 0,0 5 0</inkml:trace>
  <inkml:trace contextRef="#ctx0" brushRef="#br0" timeOffset="25">25066 13506 7588,'0'14'1160,"0"0"-892,0 0 1,7-4-92,2-1 1,-1 1 19,1 4 1,1 0 4,4 0 0,0-4-222,1-1 1,-1 1-10,0 4 1,-4-5-6,-1 1 0,0-7 101,6 2 0,-1-4-7,0-1 1,-4 0-174,-1 0 1,-4 0 56,4 0 0,-6-6-141,2-3 1,2-4 80,-3-1 0,1-5-148,-5 0 0,2 0-192,2 5 1,-2-5 455,3 0 0,3 0 0,-1 5 0</inkml:trace>
  <inkml:trace contextRef="#ctx0" brushRef="#br0" timeOffset="26">25507 14131 7745,'8'-6'428,"0"4"-28,-3-3 2,-4 4 34,6 1 1,-7 1-90,0 4 0,0 3-37,0 6 1,0 2-120,0 3 0,0-2-95,0 7 0,-5-6 41,0 0 1,-4-2-71,4-1 0,-2 2-14,3-3 0,1 3 68,-7-7 0,5-4-155,-4-1 0,-1 1-11,-4-1 0,0 0-12,0-5 0,4-7 39,1-2 0,-5-5 48,-5-5 0,4 1-42,6-5 0,1 1-3,-1-2 0,-2-3-41,6 3 1,-5 4 81,6 1 0,-1 3-78,5 2 0,0 0 58,0-1 0,6 8-127,4 2 0,4 3 58,5 2 0,-2 0-3,7 0 1,-5 0-3,5 0 0,-6 2-96,6 3 0,-2-4 152,2 4 1,1 1-3,-6-1 1,5 0-68,-5-5 0,5 1 29,-5 4 0,-1-3 41,-3 2 0,-6-2-89,1-2-661,-1 6-127,5-4-258,-6 4 1146,-1-6 0,-1-6 0,2-2 0</inkml:trace>
  <inkml:trace contextRef="#ctx0" brushRef="#br0" timeOffset="27">25934 13875 7756,'-7'8'506,"6"5"0,-6-5 55,7 6 1,-1 0 319,-4 0 0,3 1-583,-2-1 0,2 0-240,2 0 0,-5 2-288,1 3 0,-3-3-1332,3 3 1562,2-4 0,-11 6 0,6 1 0</inkml:trace>
  <inkml:trace contextRef="#ctx0" brushRef="#br0" timeOffset="28">9754 6966 7992,'8'0'-1175,"-2"0"1146,-6 0 0,2 0 255,2 0 1,4 0 52,6 0 1,2 0 69,3 0 1,10-5-132,9 1 1,9-1-22,5 5 1,10 0-186,4 0 1,4 0-130,1 0 1,-2 0 129,-2 0 0,4 0 83,0 0 1,-5 0-160,5 0 0,-8 0 48,4 0 1,-6 0 31,6 0 1,-3 0-11,3 0 1,2 0-10,-2 0 1,4-5-40,5 0 1,-9-4 68,5 4 1,-6-1-36,0 1 0,-1 2 24,-3-7 1,-4 6 34,4-6 1,-5 7-63,-5-2 0,3-1 8,-3 1 0,-3 1-19,-2 4 1,-2 0-2,-3 0 1,3 0 16,2 0 1,-8 0-10,4 0 1,-3 0-3,2 0 0,6 4 11,-1 1 1,0 0-44,-4-5 0,1 0 38,4 0 0,-4 0 263,3 0 0,-2 0-271,-3 0 1,1 0 33,0 0 0,-2 0-78,-3 0 1,-4 0 43,-5 0 1,4 1-61,0 4 0,5-3 51,-5 2 0,0-2-111,-4-2 0,4 0 98,0 0 0,0 5 0,-4-1 0,-6 6 13,1-5 0,-5 1-2,5-1 1,-2-2 83,2 6 1,-2-5-89,-3 0 1,-2-2 78,7-2 1,-2 5-59,2-1 0,-2 1 44,-3-5 0,-4 0-49,4 0 3,3 0 1,-6 0-28,3 0 0,-8 0-199,-1 0 138,-1 0 1,1 0 39,-1 0-427,-6 0 221,4 0 268,-7 0 0,-7 0 0,-1 0 0</inkml:trace>
  <inkml:trace contextRef="#ctx0" brushRef="#br0" timeOffset="29">13706 6909 7829,'-14'-1'211,"0"-4"525,6 3-177,-5-4 0,12 6-367,-6 0 0,9 0 13,3 0 0,-2 2-169,6 2 1,2-1 60,8 7 1,-1-5-33,6 4 0,-6-4 32,6 4 1,-5-4-296,5 5 0,-7-6 43,2 6 0,-3-7 32,-2 2 0,0-4 143,1-1 0,-6 5 26,1 0 0,-7 1 19,1-1 1,-8-2-36,-6 6 1,-9-4-71,-4 5 1,-9-1 85,-1 5 0,-7 1-307,2-1 1,4 0-55,0 0 315,4 0 0,-4 1 0,-3-1 0</inkml:trace>
  <inkml:trace contextRef="#ctx0" brushRef="#br0" timeOffset="30">9811 6383 7754,'0'-9'171,"0"-1"0,0 5 234,0-4 0,0 4 1132,0-4-513,0 6-690,0-10 1,6 10-34,3-7 0,4 7-74,1-2 1,1-1-88,-1 1 1,5 1 61,0 4 0,0 0-104,-5 0 1,0 0-18,0 0 1,1 0-73,-1 0 1,-6 1-13,-4 4 1,3-2 0,-3 7 0,1-1-42,-5 5 1,-6 5 73,-4 0 1,-2 6 57,-2-1 1,-2 3-38,-3 1 0,3 1 186,-3-1 1,3 1-46,2-1 1,5-4-71,-1 0 1,7-7-159,-2 2 160,4-3-138,1-8 0,6-2 107,3-6 0,4 0-394,1 0 0,-4 0 147,-1 0 0,1-5-462,4 0 1,-5-4-5,1 4 0,-5-4-228,4 4 0,-6-6-130,2 1 1,1 3 469,-1-3 1,0 5-442,-5-4 949,0-1 0,0-4 0,0 0 0</inkml:trace>
  <inkml:trace contextRef="#ctx0" brushRef="#br0" timeOffset="31">9825 6426 7754,'0'8'140,"0"-2"1,0-4 1281,0 2-318,0-2-476,0 11 1,1-7-186,4 3 0,3 2-181,6-6 1,1 5-537,-1-6 1,2 3 243,3-3 1,-4-2-294,4 3 0,-3 1 245,-2-1 78,1 0 0,5 1 0,2 2 0</inkml:trace>
  <inkml:trace contextRef="#ctx0" brushRef="#br0" timeOffset="32">10195 6454 7734,'-8'0'1934,"1"0"1,6 0-924,-4 0 201,3 0-425,-4 0-536,6 0 0,-1 5-147,-4 0 0,3 6 55,-3-2 1,2 4-276,-1 1 70,2 0 0,-9 1-54,6-1 1,0 0-6,5 0 1,-4 0-180,-1 1 131,0-1 0,5 0 98,0 0 48,0-6 1,2 3-3,3-6 1,2 0-173,8-5 1,-1 0 106,0 0 0,0 0-473,1 0 0,-1 0-37,0 0 1,0-2-1089,0-3 402,1 4 514,-1-6 118,-6 1 0,3 3 337,-6-6 1,-2 5 300,-8 0 0,2-3 0,-7 3 0,6-6 0,-6 5 0,1-6 0,-6 3 0,1-6 0,2 5 573,2-1-394,-3 7 0,10-8 780,-6 6-246,6 1 241,-4 4 0,7 1-289,0 4 0,0 3-74,0 6 0,0 0-288,0 0 0,0 7-210,0 3 1,0-2-672,0 1 1,2-5 440,3 1 0,-4 1-2571,4-1 2708,-3 0 0,4-5 0,2 1 0</inkml:trace>
  <inkml:trace contextRef="#ctx0" brushRef="#br0" timeOffset="33">16010 7151 7892,'0'-14'0,"0"-1"0,0 6 451,0-1-136,-7 1 1,6 0 203,-4-1 0,5 7-216,5-2-133,-4 4 1,12 2-65,-4 4 0,2 3 66,-1 6 0,3 2-45,-4 3 1,2-2 79,-1 7 0,2 0-42,-2 4 1,1 7-3,-2 3 1,4 4 152,-4 6 1,4 9-268,1 9 1,0 10-196,-6-36 0,-1 0 0,0 5 0,1 0 67,2 2 0,-1 1 0,0 0 1,0 0 64,3 0 0,-1-1 0,-2-1 0,0-2-252,0-3 1,1-1 0,-2 1 0,0 0 132,6 35 0,0 0-7,0-5 1,-1-2-51,-4-3 0,2 4 39,-6-4 0,6 2-5,-1-1 1,1-6 83,-2-9 0,4 4 69,-4-4 1,-1 0-35,2-5 1,-2-1-11,1-13 0,2 5 469,-6-5 1,6 0-427,-2-4 1,-2-1 298,-2 1 1,1-1-296,-1 1 1,1 2 196,-1-2 1,-4 1-213,4-11 0,-3 4-39,-2-4 0,4 5 49,1-5 0,0 0-66,-5-5 0,0 0 59,0 1 0,0-1-138,0 0 0,0-5-198,0 1 229,0-7-103,0 10-183,0-12 116,0 6 1,0-9 54,0-3 0,0 2-267,0-6 1,-2 4 32,-3-5 0,2 3 134,-6-3 0,4-3 334,-4 4 0,-1-4 0,-4-1 0,0 0 0,-1 0 0,3-1 0,2 1 0,-2 2 0,2 2 0,-1-3 0,2 4 0,-4 3 271,4 1 0,1-1 489,-2 1 385,7 0-764,-3 5 0,6 6 79,0 4 1,1 4-198,4 5 1,3-3-52,6 3 1,-3 1-129,3-1 1,-3 0 72,8-4 1,-3-1-126,-2 0 0,-4-5-1,-1 1 1,1-7-36,4 2 1,-4-4 78,-1-1 1,-4 0-105,4 0 1,-6-6-183,2-3 0,2-9 101,-3-1 1,3-6-148,-3 1 0,-2-4 66,3-5 0,-2 4-1265,2 1 1456,-4-1 0,12 1 0,-5-8 0</inkml:trace>
  <inkml:trace contextRef="#ctx0" brushRef="#br0" timeOffset="34">15825 10776 7713,'-8'-6'584,"2"3"-128,6-7-53,0 7 0,1-5-94,4 3 1,3 4-100,6-4 1,7 3-25,2 2 1,4 0-98,2 0 0,-1 0 71,0 0 0,1 0-51,-1 0 0,1 5-248,-1 0 1,-4 1 111,0-1 0,-7-3-348,2 2 0,0-1-365,-5 2-316,3-3 231,-9 4-375,0-6 1017,-1 0 1,-20-6-1,-3-2 1</inkml:trace>
  <inkml:trace contextRef="#ctx0" brushRef="#br0" timeOffset="35">16138 10648 7338,'7'0'1996,"1"2"-1121,-3 2-541,-3 4 0,9 2 43,-7-1 0,8-1-143,-3 2 0,2 2-211,-1-2 1,2-2 74,-2 1 0,-2-6-3,1 2 65,-6 3 0,4-5-301,-7 7 1,0-6-190,0 6 0,-2-5-307,-3 4 1,2-4 136,-6 4 1,-1 1-307,-4 4 1,0 0 805,-1 0 0,1 1 0,0-1 0</inkml:trace>
  <inkml:trace contextRef="#ctx0" brushRef="#br0" timeOffset="36">16066 13932 7680,'0'10'-126,"0"-1"-46,0-6 473,0 10 70,0-12 308,0 6-60,0-7-252,0 0 0,2-7-123,3-2 0,-2-5 0,6-5 0,1 0-95,4-10 0,0 3-80,1-12 1,0-2 34,4-7 0,-1-4 56,5-6 0,-4-6-340,5-3 1,0-5 241,-10 33 1,0 0 0,13-33-125,-3 0 0,1 3 10,-6 11 1,5-5-1,-5 5 1,0 2 24,-5-2 1,5-1-152,0 1 0,0-3 6,-5-11 1,0 8 114,0-8 1,1 4 26,-1 1 0,0 3-9,0 6 1,-1 6 108,-4 4 1,2 7-4,-6 3 1,5 5 111,-6-1 0,6 3-130,-5 1 0,1 3 103,-1 2 1,-2-1-167,6 6 0,-4-5 308,4 5 0,-4-2-407,5 2 1,-7 4 93,2-4 0,1 3-59,-1 2 1,-1-1 27,-4 1 1,5 5-10,0-1 1,0 1 4,-5-5 1,4 4 13,1 1 0,0 4 40,-5-5-27,0 7 1,5-9-104,-1 2 1,1 2 78,-5-1-25,0 6-18,0-10 49,0 11 1,5-5-166,0 2 93,-1 3 1,-4-6 133,0 4 0,2 0-71,3-5 1,-4 4 191,4-4-140,-4 6 113,6-10 0,-6 10-19,4-7-44,-3 7-140,-2-3 123,0 6-1421,0 0 872,0 6-6,-7-4 1,4 6-325,-6-4 30,6-2 818,-4 4 0,1-6 0,4 0 0,-4 0 0,6 0 392,0 0 331,-6 0 463,4 0-796,-4 0 0,4 7 103,-3 2 0,2 0-44,-6 6 0,4-3-122,-4 12 0,-1 0-301,-4 4 1,0 2 52,0 3 1,-1-3-545,1 4 1,1-11-832,4-4 1296,-4-3 0,12-8 0,-6-2 0</inkml:trace>
  <inkml:trace contextRef="#ctx0" brushRef="#br0" timeOffset="37">16820 11416 7680,'0'9'1278,"0"1"0,0-6-841,0 6 1,5-5-132,0 4 0,1-1-320,-1 2 0,-2 2-218,6-2 1,-4 1-788,4-2 1019,-5 4 0,8-5 0,-4 6 0</inkml:trace>
  <inkml:trace contextRef="#ctx0" brushRef="#br0" timeOffset="38">16465 10563 7766,'0'-14'696,"0"-1"-22,0 7-246,0 2 550,0 6-558,0 6 0,0 9 221,0 8-489,0 4 1,0 2-158,0-1 0,0 5 68,0 0 1,0 1-101,0-6 0,0-1 121,0-3 0,-2 1-396,-3-6 1,4 0 163,-4-5 1,2 0-244,-2 0 0,2-4 109,-7-1 0,6-4 144,-6 5 0,5-6 165,-4 6-208,6-1 537,-4 6-254,7-1 0,0-5 111,0 1 1,7-7-28,2 2 0,4-4-67,1-1 1,0 0-82,1 0 1,4 0-75,-1 0 1,6 0-106,-5 0 1,0-5 41,-5 1 1,1-1-574,-1 5 1,0-5 266,0 0 1,-4 1 404,-1 4 0,1-7 0,4 0 0</inkml:trace>
  <inkml:trace contextRef="#ctx0" brushRef="#br0" timeOffset="39">16649 10904 7759,'-6'8'198,"5"5"0,-7-6 452,3 8 0,3-1-212,-2 0 0,2 0 0,2 1 0,0-1-97,0 0 0,0-5-257,0 1 0,6-7 118,4 2 1,2-5-337,3-5 1,-1-3-82,0-6 0,0 0-237,1 0 0,-1-5 186,0 0 0,-1-5 42,-4 5 1,-3-5 503,-6 5 1,0 0-176,0 5 0,0 0 487,0 0-378,-6 6 0,-7 1 273,-6 7 1,1 2-273,3 3 1,1 3-261,0 6 1,1 0-1067,4 0 0,2 1 227,7-1 884,0 0 0,0 0 0,0 0 0</inkml:trace>
  <inkml:trace contextRef="#ctx0" brushRef="#br0" timeOffset="40">16920 10890 7732,'-7'-14'-22,"6"4"21,-4 1 570,-3-1 1,5-4-155,-7 0 0,6 4-19,-6 1 0,5 4-104,-4-4 0,4 5 188,-4 0-331,-1 2 1,-2 4 12,2 2 0,2 0-191,3 5 1,4 0 83,-4 6 0,4 0-206,1 4 1,1-3 83,4 3 1,-2-3-384,7-2 1,-3-4 197,3-1 0,3 1-218,-4 4 0,2-5 171,-1 1 0,1-5 8,-7 4 1,6-4 317,-5 4 1,4-4-261,-4 4 699,0-5-383,-5 8 0,-2-5 142,-3 2 0,2-3-245,-6-6 1,4 0-555,-5 0 523,7 0 51,-3 0 0,0 0 0,-2 0 0</inkml:trace>
  <inkml:trace contextRef="#ctx0" brushRef="#br0" timeOffset="41">17048 10833 7724,'-10'-5'1762,"1"0"1,4 1-1071,-5 4 1,6 1-351,-6 4 1,7-2-205,-2 7 1,-1-1-385,1 5 1,0 5 245,5 0 1,0 2-202,0-2 0,5-3 192,0 2 1,6-2-662,-2-1 1,-1-1-245,2 0 648,-7 0 428,10 0 262,-12 1 0,6-6 690,-7 1-819,-7-7 0,-1 8-358,-6-6 0,0-1 158,0-4 1,-1 0-808,1 0 472,0 0 240,6 0 0,-5 7 0,6 0 0</inkml:trace>
  <inkml:trace contextRef="#ctx0" brushRef="#br0" timeOffset="42">17332 11060 7689,'-14'0'1398,"4"0"-454,1 0-2486,6 0 1542,-4 0 0,1-6 0,-2-2 0</inkml:trace>
  <inkml:trace contextRef="#ctx0" brushRef="#br0" timeOffset="43">15811 7904 7804,'0'8'151,"0"-1"512,0-1-359,0-5-94,0 6 0,4-6 60,1 4 89,0-3-62,-5 4-163,6-6 1,-3 0 124,7 0-210,-7 6 0,5-4 151,-3 3-363,-4-4 151,5-1 0,-1 2-132,0 3 131,0-4-100,-5 5 85,0-6 60,6 0 120,-4 0-109,4 0 211,-6 0-38,0 0 0,5 2-9,-1 3 239,1-4-68,-5 6-83,0-7-227,0 0 173,6 0-605,-4 0 0,6 0 50,-3 0-2367,-4 0 2681,12 0 0,-5 6 0,6 2 0</inkml:trace>
  <inkml:trace contextRef="#ctx0" brushRef="#br0" timeOffset="44">15782 8189 8560,'-14'0'453,"4"0"-453,1 0 1918,6 0-755,-10 0-923,12 0 1,-4 0-107,10 0 0,2 0-96,8 0 1,0 0-352,4 0 1,-1-2 240,6-3 1,-6 2-70,6-6 1,-6 4 42,1-5 1,-4 7-160,0-1 1,-1-3 3,0 3 1,-5-1 251,1 5 94,-7-7 397,3 6 233,-6-5-496,0 6 1,-1 0 74,-4 0 0,2 0-64,-7 0 1,6 0-103,-6 0 1,7 1 242,-2 4-363,-3-4 0,2 7-13,-3-3 0,-2-2-101,6 7 0,-5-6-270,6 6 1,-7-1 185,1 6 1,-1-1-639,2 0 0,-4 5 379,3 0 1,-2 2-302,-2-3 1,-1 0 741,1 6 0,0-7 0,0 3 0</inkml:trace>
  <inkml:trace contextRef="#ctx0" brushRef="#br0" timeOffset="45">15896 8274 7804,'8'0'1429,"-2"0"-413,0 0 1,-2 0 105,5 0-1171,-6 0 190,10 0-373,-5 0 1,1 0-517,1 0-734,-7 0 529,9 0 272,-10 0 680,11 0-101,-12 0 1,6 2 658,-7 2 1,-2-1-56,-3 7 0,2-5 190,-6 4 1,-1 1-319,-4 4 0,0 5 74,0 0 1,-1 6-397,1-1 0,-2-2 29,-3 2 1,4-6-746,-4 6 0,3-6 389,2 0 0,4-3-2212,1-6 1237,-1-2 1250,-4-7 0,6 0 0,2 0 0</inkml:trace>
  <inkml:trace contextRef="#ctx0" brushRef="#br0" timeOffset="46">15811 8416 7801,'7'0'369,"6"0"-369,-5 0 1577,6 0-994,0 0 0,1 5 552,-1 0-752,0-1 1,0 1-255,1 0 0,3 4 76,1-4 0,0 5-657,-4-6 0,-1 3 350,0-3 0,-4-2-2096,-1 3 2198,0 3 0,6-7 0,-1 5 0</inkml:trace>
  <inkml:trace contextRef="#ctx0" brushRef="#br0" timeOffset="47">16209 8217 7828,'0'-8'643,"0"0"-313,0 4 0,1 2 14,4-3 1,-2-1-133,7 1 1,-1-4-53,5 4 0,5-5-5,0 6 1,0-1 52,-5 5 1,1-5 83,-1 1 0,-2 0-67,-2 9 0,-2 3 248,-3 6 0,-4 7-79,4 2 0,-10 4-152,-4 2 1,-4-1-90,-1 1 1,-2-1-130,-3 0 0,3-1-687,-3-3 0,4 1 455,0-6 0,1-1-2852,0-9 3060,0 4 0,-7-12 0,-1 6 0</inkml:trace>
  <inkml:trace contextRef="#ctx0" brushRef="#br0" timeOffset="48">16237 8288 7719,'10'0'0,"-1"0"1401,1 0-892,4 6 0,0 1 1563,0 2-1414,0 4 1,1 0-129,-1 6 1,5-1-75,0-3 1,4-1-712,-4 0 1,0 0 225,-4 1 0,-1-3-2733,0-2 2762,0-4 0,-6 0 0,-2 2 0</inkml:trace>
  <inkml:trace contextRef="#ctx0" brushRef="#br0" timeOffset="49">16237 8402 9899,'10'0'778,"-1"0"0,1 0-366,4 0 1,0 0-2109,0 0 1696,0-6 0,7 4 0,1-4 0</inkml:trace>
  <inkml:trace contextRef="#ctx0" brushRef="#br0" timeOffset="50">16507 8203 7770,'-8'0'3829,"-4"0"-3028,10 0 0,-4 1-767,6 4 0,0-2 28,0 7 1,0-5-1905,0 4 1,1-6 1841,4 2 0,9 3 0,8 0 0</inkml:trace>
  <inkml:trace contextRef="#ctx0" brushRef="#br0" timeOffset="51">16678 8132 7770,'0'8'940,"0"0"703,0-4-1087,0-2 1,-2 6-115,-2-3 0,2-2-290,-3 6-510,4-6-2181,1 10 1389,0-11 1150,0 10 0,-7-10 0,-1 4 0</inkml:trace>
  <inkml:trace contextRef="#ctx0" brushRef="#br0" timeOffset="52">16578 8146 7766,'0'-14'51,"0"0"1207,0 6-423,7 1 1,-6 9-307,4 3 1,-3 7-73,-2 7 1,0 11-271,0-1 1,0 2-47,0-2 1,0-1-373,0 1 0,0-1 204,0 0 1,-5-5-733,0-4 1,0-4 404,5 0 1,0-1-804,0 0 0,-1-6 344,-4-3 1,3-5 409,-2-5 1,2 0 402,2-9 0,0 3 0,0-8 0,6 3 0,-2 2 0,5 0 0,-4 4 1194,4 1-833,1 6 0,4-4 953,0 7 1,-4 0-502,-1 0 1,-1 2-268,2 3 0,2-2-427,-2 6 1,-2-4-248,1 4 0,-4-5-176,4 0 0,-4 3 215,4-3-2493,-5 1 2582,8-5 0,-10 0 0,4 0 0</inkml:trace>
  <inkml:trace contextRef="#ctx0" brushRef="#br0" timeOffset="53">16806 8004 8107,'-8'0'1462,"2"0"1,6 1-1088,0 4 1,0-2-122,0 7 0,0-5-238,0 4 1,0-4 190,0 4-590,0 1 1,-2 4 101,-3 0 1,4 0-53,-4 1 1,3-6 116,2 1 1,-4-1 14,-1 5 1,0-4 33,5-1 31,-6 1 1,4-1 421,-2 1 52,2-7 47,2 3-359,0-6 0,2 0-33,2 0 1,-1-1-133,7-4 104,-7 3 246,10-4-229,-5 6 305,-1 0-63,0 0 212,-7 0-369,0 0-31,0 6 0,0-3-316,0 7 138,0-7-219,0 10 57,-7-5 170,6-1 0,-7 4 18,3-6 43,4 0 391,-6 1-236,7-4 1,-1 9 682,-4-6-523,3 6 0,-4-3 430,6 6-402,0 0 1,0 0-137,0 0 1,0 1 64,0-1 0,0 0 3,0 0 1,0-4-432,0-1-373,0 1 0,0-1-741,0 1 633,6-7 85,-4 3 1,4-7 173,-6-4 0,2-3 225,3-6 0,-4-2 123,4-3 1,3 2 214,1-7 0,-1 5-167,2-5 0,-1 7 91,5-2 0,1-2 405,-1 2 1,0 2-233,0 8 0,1-2 95,-1 6 1,0 0 158,0 5-310,0 0 1,1 6 179,-1 4-195,-6 3 0,0 1-28,-4 0 1,-2 0 6,3 0 1,-5 1 85,-5-1 1,-1 0-101,-4 0 1,-2-1 461,2-4-381,-3 4 1,-1-7-213,0 4 0,5-4-121,-1-6 1,5 0-305,-4 0 1,6-1-324,-2-4 1,3-3 775,2-6 0,0-1 0,0 1 0</inkml:trace>
  <inkml:trace contextRef="#ctx0" brushRef="#br0" timeOffset="54">17232 8231 7761,'0'8'1617,"-1"3"-658,-4-6-1017,3 0 58,-4-5 0,0 6 0,-2 2 0</inkml:trace>
  <inkml:trace contextRef="#ctx0" brushRef="#br0" timeOffset="55">3612 6127 7777,'-14'16'0,"-1"3"0,6-2 1457,-1 7 1,7 0-654,-2 4 1,4-1 1446,1-3-1664,0 3 0,6-13-325,4 0 1,9-6-199,4-8 1,4-2-204,2-2 0,-6-9-323,1-6 1,-2-6 390,2 1 0,-4-3-175,-5-1 1,-1-1 52,0 1 1,-6-1 304,-3 1 0,-4 4-10,-1 1 0,-1 5 127,-4-1 1,-5-1 9,-9 1 0,-3 6 151,-6 8 1,-5 4-54,0 1 0,-5 1 1,4 4 1,6 5-396,4 9 0,12-2 88,-3 7 1,11-2-4918,-1 2 4886,3 2 0,9-10 0,1 5 0</inkml:trace>
  <inkml:trace contextRef="#ctx0" brushRef="#br0" timeOffset="56">3868 6241 7777,'0'14'801,"0"2"216,0 3 0,0-3-403,0 3 1,0 1 119,0-1 0,0 5-220,0-5 1,-5 0-178,0-5 0,0 0-337,5 0 0,0 7 0,0 1 0</inkml:trace>
  <inkml:trace contextRef="#ctx0" brushRef="#br0" timeOffset="57">11389 6682 7806,'0'-10'42,"0"1"1,0-1 572,0-4 0,5 5-165,-1-1 1,1 1 183,-5-6 1,0 1 156,0 0-397,0 0 1,0-5-171,0 0 0,0 0-41,0 5 0,0-1-137,0 1 1,0 0 97,0 0 1,-5 0-195,1-1 1,-7 6 98,1-1 1,-1 6-289,2-6 1,-4 7 104,3-2 0,-2 5-92,-2 5 0,4 5 82,1 8 0,1 0 59,-2 6 0,4-2 44,6 1 1,0 4-4,0-3 1,1 1-67,4-1 1,2-4 63,2-5 1,4-1-67,-4 0 1,4-1 96,1-4 0,-5 2-13,1-6 1,-2 1 56,1-1 258,-2-3-226,-7 4 1,-2-1-69,-3-1 0,2 1 121,-6-5 0,-1 5-62,-4 0 0,0-1-399,0-4 136,-1 0-456,1 0 0,1-1-14,4-4 0,3 2-245,6-7 1,0 1 925,0-5 0,0 0 0,0-1 0</inkml:trace>
  <inkml:trace contextRef="#ctx0" brushRef="#br0" timeOffset="58">11488 6611 7806,'7'14'0,"-6"0"369,4 0 124,-3 1 0,-1-3 685,4-2-744,-4 2 1,12-10-143,-3 3 0,2-4-254,2-1 0,1-5-220,-1 1 0,5-9 194,0-1 0,0 0-71,-5-5 0,-5 1 105,1-1 1,-2 4-192,1-4 0,-2 3 82,-7 2 1,0 4 124,0 1 0,-7 4-5,-2-5 1,-4 7 179,-1-2 1,-7 10 8,-2 5 1,2 7-135,2 2 0,-1 0-425,1-5 1,5 0 188,4 1 0,7-1-917,-2 0 403,4-6 0,8-2-1129,8-6 1767,-1 0 0,19-6 0,-3-2 0</inkml:trace>
  <inkml:trace contextRef="#ctx0" brushRef="#br0" timeOffset="59">11986 6440 7794,'0'-14'-111,"0"0"771,0-1 0,0 1-195,0 0 0,-5 0 121,1 0 0,-6 4-191,5 1 0,-1 4-44,1-5 1,-1 6 114,-4-6 27,-2 7-392,4-3 1,-5 12 65,4 3 1,-2 6 1,6 4 0,-4-2 50,4 7 0,0-1-186,5 6 1,0-1 30,0 1 0,0-1-40,0 1 0,0-3-40,0-2 1,0 1-167,0-6 0,0 5-337,0-5 1,0 0 232,0-5 0,5 0-1223,0 1 1061,-1-1 1,-2-5-1298,3 1 296,-4-7 203,5 3 1246,-6-12 0,-6-8 0,-2-8 0</inkml:trace>
  <inkml:trace contextRef="#ctx0" brushRef="#br0" timeOffset="60">11759 6497 15190,'14'6'270,"0"-4"-470,0 3 1,2 1-471,3-1 1,-2-1-25,7-4 1,0 0-834,4 0 1,-1 0 1526,-3 0 0,3 7 0,-5 1 0</inkml:trace>
  <inkml:trace contextRef="#ctx0" brushRef="#br0" timeOffset="61">12114 6412 7794,'-8'1'1590,"3"4"1,4 3-586,1 6 1,-5 5-528,0 0 0,1 6-10,4-1 0,0 1-511,0-1 0,0 1 100,0-6-249,6 6 0,0-9 180,4 3 0,-2-9-1171,-4-6 1,-1-2-1127,7-2 2309,-7 0 0,3-13 0,-6-3 0</inkml:trace>
  <inkml:trace contextRef="#ctx0" brushRef="#br0" timeOffset="62">12000 6511 7779,'-8'0'1887,"2"0"134,6 0-1222,0 0 1,6 0-596,4 0 1,4 0-274,5 0 0,-2 0-417,7 0 1,-5-5-1382,5 1 1867,-1-1 0,6-1 0,-1-2 0</inkml:trace>
  <inkml:trace contextRef="#ctx0" brushRef="#br0" timeOffset="63">12313 6454 9434,'0'10'816,"0"-1"0,0-4-588,0 4 0,0 1-28,0 4 0,0 0-69,0 1 0,0 0 178,0 4-282,0-3 1,0 5 153,0-7 1,0-5-85,0 1-288,0-7 144,0 3-412,0-6 337,0-6 0,0-2-61,0-6 0,2-5 17,2 0 1,-1 0 98,7 5 0,-7 0 40,2-1 1,1 6 84,-1-1 0,4 6 125,-4-6-145,6 7 445,-3-3-153,6 6 176,1 0-273,-1 6 1,-6 2-89,-4 6 0,0-4-58,0-1 1,-2-4-215,3 4 61,-4-6 229,-1 10-636,0-11 128,0 4-28,0-12 0,0-2 131,0-6 1,0 4-213,0 1 411,0-1 0,5-4 152,0 0 0,1 6 164,-1 3-177,-4-3 627,12 7-270,-5-6-93,6 7 0,-4 7-162,-1 2 0,-6-1-266,2 1 0,1 1-136,-1 4 0,0-4-1040,-5-1 45,6 1 0,-3 2 527,7-2 1,-6-4-13,6-6 0,-5 0 55,4 0 629,-6 0 0,10 6 0,-5 2 0</inkml:trace>
  <inkml:trace contextRef="#ctx0" brushRef="#br0" timeOffset="64">12754 6483 7730,'8'-7'0,"-2"4"102,-6-6 1,5 4 426,-1-4 303,1 5 487,-5-2-408,0 6 0,-6 2-408,-4 2 1,2 4 39,-1 6 0,0 5-144,-6 0 0,6 0-226,-1-4 0,7-1-142,-2 0 1,-1 0-197,1 0 0,1-4-193,4-1-118,0-5 1,1 2-467,4-6 0,-2 0 371,7 0 0,-1-6 110,5-4 0,-4-3-231,-1-1 687,1 0 1,2 0-14,-2 0 0,1 4-62,-6 1 164,6 5 366,-3-2 0,1 6 107,1 0 1,-7 2-245,1 2 0,0 0 19,0 5-173,-2 1 1,6 2-909,-3-2 456,-4 2 1,7-5-471,-3 2 265,-4-3 1,7-6-1406,-3 0 1175,-3 0 1,6 0 727,-4 0 0,-2 0 0,4-6 0,-6-2 0</inkml:trace>
  <inkml:trace contextRef="#ctx0" brushRef="#br0" timeOffset="65">12910 6511 7240,'6'-14'333,"-4"0"1,9 4 299,-6 1 0,0 4-242,-5-4 0,1 5 130,4 0 0,-2 2 247,7 2-437,-7-6 0,9 4-124,-2-3 0,-2 4-15,1 1 1,-1 1-25,2 4 0,2-2-63,-2 7 1,-2-1-79,1 5 0,-1-4 54,1-1 0,-2 1-310,-7 4 1,4 0 43,1 1-276,0-1 0,-10 0-56,0 0 1,-1-4-294,1-1 0,2-6-1438,-6 2 1269,6-3 979,-10-2 0,11 0 0,-4 0 0</inkml:trace>
  <inkml:trace contextRef="#ctx0" brushRef="#br0" timeOffset="66">13123 6383 7730,'0'10'1759,"0"-1"-1180,-6 1 876,5 4-901,-6 0 1,6 0 84,-4 0 145,3 7-452,-4-5 1,6 4-194,0-5-23,0-1-485,0 0-295,6 0 1,2-4-2608,6-1 1887,1-6 1384,-1 4 0,6-14 0,3-1 0</inkml:trace>
  <inkml:trace contextRef="#ctx0" brushRef="#br0" timeOffset="67">13379 6568 7728,'0'8'1019,"2"-2"-321,3-6-237,-4 0-162,6 0-299,-7 0 0,6 7 0,2 0 0</inkml:trace>
  <inkml:trace contextRef="#ctx0" brushRef="#br0" timeOffset="68">10067 10364 8026,'-8'0'-327,"0"0"321,3 0 533,3 0-155,-10 0-179,10 0 122,-4 0-58,6 0 113,0 0-374,6 0 140,-4-7-142,10 6 91,-4-12 1,5 10-46,-4-6 39,4 5 1,-5-7-14,6 7 0,-4-6-33,-1 5 0,1-4 8,4 4 1,-1-6 4,-4 2 1,4 1 11,-4-2 1,5 1-26,5-5 0,-3-1 22,3 1 0,-3 2-14,-2 2 0,5-3-8,0 4 1,2-4-8,-3-1 0,-2 0-3,3 0 0,2-1-6,-2 1 1,4 0-27,-4 0 0,5 0 38,-5-1 1,6 1-35,-1 0 0,-2 0 26,2-1 1,-2 1 9,2 0 0,2 0-12,-2 0 1,1-2-1,-1-3 0,3 3-7,-3-3 1,3 3 1,1 2 0,-4-5-25,-1 0 0,-4 0 26,5 5 1,0-5-4,4 0 0,-4 0 2,0 5 0,-5-2-36,4-3 1,-1 3 17,2-3 0,3 4-1,-3 0 1,-2 0-3,1-4 1,1 3-3,5-3 1,-6-2-25,1 2 0,0 0 24,4 5 1,-4-2-16,-1-2 0,0 2 17,0-3 0,3 3 8,-7 2 0,6-5-1,-2 0 0,0 0 1,0 5 1,-4-5-1,5 0 0,-2 0 3,2 5 1,3-2-1,-4-3 0,-1 3-3,2-3 0,-5 3 1,5 2 1,-5 0-3,4 0 0,-5-1 0,1 1 1,1 0-1,-1 0 0,2 1 0,-2 4 0,-3-4 0,3 4 0,1-4 0,-1-1 0,5-1 49,-5 1 1,1 0-46,-1 0 0,-1 0-1,5-1 1,-5 1 3,1 0 1,-2 0 1,2 0 0,-2-1 1,7 1 0,-7 1-11,2 4 0,-3-4 0,-2 4 1,5-4-4,0-1 1,0 1-6,-5 4 0,2-4 11,3 4 0,-3-4-3,3-1 0,-3 0 2,-2 0 0,5 1-12,0 3 1,0-5 4,-5 5 1,5-6-1,0 7 0,0-4 5,-5-1 1,0 1-1,1 4 1,-1-4 5,0 4 1,-1 1-8,-4-2 1,4 6 80,-4-6 1,4 5-74,1-4 0,0 1 13,0-1 1,5-4-17,0 3 1,0-2 1,-4-2 0,-1 1-4,0 3 1,5-2-4,0 2 0,0-2 1,-5-2 1,-1 4 16,-4 1-36,10-1 0,-9-4 20,9 0 0,-4 1-28,0 4 0,-1-4-3,0 3 1,2-2-5,3-2 0,-3-1-53,3 1 0,-4 0 68,0 0 1,4 1 32,0 4 1,-1-4-44,-3 3 1,-1-2 57,0-2 0,0 1-46,1 4 0,-1-4 67,0 3 0,0 3-54,0-3 1,1 1 16,-1-6 0,0 6 13,0-1 0,1 1-3,-1-5 1,0 4 40,0 1 1,-4 4-50,-1-4 1,5-1 113,5-4 0,-4 4-62,-6 1 0,0 4 110,6-4 0,-1 1-34,0-2 1,0-2-30,1 2 0,-1-1 7,0 2 0,5-4-5,0 4 1,0-4-82,-5-1 1,0 1 71,1 4 0,-1-4-41,0 3 0,-5 3 98,1-3-130,-1 7-36,6-10 1,-3 10-6,-2-6 1,-2 5 58,-4 0-41,-2 2 1,6-3-147,-3 1 187,-4-1-108,5 5 1,-1-2 6,0-2 3,0 2-17,1-4 1,-4-1 41,10 6 1,-9-6-30,7 7-29,-7-6 1,5 5 55,-3-4 1,-4 2-163,4-2 1,-2 3-17,2-2-27,-4 2 89,6-4 74,-1 4 1,-4-6 61,2 4 23,-2 2 14,4-4-104,-4 6 318,4-7-158,-6 6 108,0-6-177,0 7 9,0 0-25,0-6-12,7 5-3,-6-6 21,5 7-52,-6 0 35,0 0-119,7 0-30,-6-6-312,6 4-275,-7-4 193,0 6-1031,0 0 860,-7 0 1,6 2-341,-4 2 1061,-3-2 0,2 11 0,-4-4 0,-1-1 0,7 1 0,-8-5 0,5 8 0,-8-4 0</inkml:trace>
  <inkml:trace contextRef="#ctx0" brushRef="#br0" timeOffset="69">13962 7535 8026,'-9'0'0,"-1"0"-2,1 6 1,-1-4 600,1 2-121,-1-2 0,1-2 354,-1 0 368,7 0-368,-9 0-564,10 0 1,2-5 20,10 0 0,2-1-60,2 1 1,2 2-134,3-6 0,-3 4 124,3-4 1,-3 4-29,-2-5 0,0 6-21,0-6 1,-4 7-65,-1-2-179,1 4 1,2-1 70,-2-3-19,3 4 112,-12-6-186,12 7 0,-12 2 65,4 3 0,-5-2 24,-5 6 0,2-4-140,-6 5 1,-1-1-258,-4 5 0,-5 0-430,0 1 0,0-1 367,5 0 1,4 0-1892,1 1 2356,-1-1 0,-4 6 0,0 2 0</inkml:trace>
  <inkml:trace contextRef="#ctx0" brushRef="#br0" timeOffset="70">12597 8743 9805,'0'14'1074,"0"1"0,0 3-729,0 1 1,0 7-318,0-3 0,0 3-173,0-3 1,0 3-218,0-7 1,5 0-92,0-5 1,1 0 110,-1 0-1982,-4-6 2324,6-2 0,-1-6 0,2 0 0</inkml:trace>
  <inkml:trace contextRef="#ctx0" brushRef="#br0" timeOffset="71">12626 8828 7786,'1'-12'-416,"4"2"291,-3-2 1,4 8 1074,-6-5 1,2 6 177,2-2 56,-2-3-757,11 7 1,-6-6-34,8 7 1,-6 0-325,1 0 1,-6 5 36,6 0 0,-2 6-573,1-2 465,-2 4 0,-3 1-279,1 0 1,0 1-263,-5-1 1,0 0-492,0 0 1,-2 0 16,-3 1 1,2-6 493,-6 1 0,4-2 522,-4 1 0,-1 2 0,-4-6 0,4 1 0,1-1 0,-1-4 0,-4 6 0,0-7 112,6 0 210,-5 0 520,12-7 0,-5 4 143,6-6 186,0 6-797,0-10 1,4 10-229,1-7 1,6 7 83,-1-2 1,-3 4-448,3 1 234,-1-6 0,6 4-140,-1-3 1,-5 4-209,1 1 0,-5 0-313,4 0 1,-4 0-887,4 0 618,-6 0-69,4 0 981,-1 0 0,-4 0 0,4 0 0</inkml:trace>
  <inkml:trace contextRef="#ctx0" brushRef="#br0" timeOffset="72">12640 8971 8904,'8'0'1267,"-2"0"0,-4 0-921,3 0-621,-4 0 0,5 1-144,-6 4 1,2-4-1214,3 4-318,-4 3 1950,6 0 0,-7 6 0,0 0 0</inkml:trace>
  <inkml:trace contextRef="#ctx0" brushRef="#br0" timeOffset="73">12569 9127 8603,'0'-8'1027,"0"-5"0,2 10-822,2-6 1,4 4-310,6-4 0,1 4 161,-1-5 0,-2 6-146,-2-6 0,3 5 134,-4-4 1,4 6-854,1-2 150,-6-3 32,4 7 455,-10-6 1,4 9 64,-6 3 1,-1-2 269,-4 6 0,2 1-71,-7 4 1,6 0 31,-6 0 1,7 1-7,-2-1 1,4 0 183,1 0 1,0-4 169,0-1-9,0 1-414,0 4 0,1-2 64,4-2 0,-2 1-161,7-6 80,-7 6 1,8-8-148,-6 6 134,-1-5-46,3 8-1,-6-4 1,4 0 2,-10-3 1,2-4-56,-6-1 93,5 0-64,-8 0 0,9 0 49,-7 0 0,7-1-201,-2-4 1,5-3-8,5-6 0,-2-2 3,7-3 0,-1 2-24,5-7 1,2 0-177,3-4 0,2 0 218,2-1 1,3 1 3,-7-1 0,1 6 411,-1-1 1,-3 6-110,3-1 894,-3 4-531,-9 7 84,0 1 1,-9 19-168,-3 2 1,-1 3-18,-3-3 1,-2 2-295,6 3 1,-5-3 261,6 3-449,-1-3 0,5-2 88,0 0-314,0 0 1,2-1 169,2-4 0,-1 2-387,7-6 377,-1 0 1,6 0 48,-1-1 0,-6 3 367,-4-3-200,4-2 1,-6 11 225,3-4 0,-5-1-110,-5 2 1,2-6 9,-7 6 1,1-2-258,-5 1 1,-1 2-281,1-6 1,2 1-570,2-1-844,-3-3 1774,5 4 0,1-19 0,0-3 0</inkml:trace>
  <inkml:trace contextRef="#ctx0" brushRef="#br0" timeOffset="74">13095 8971 8176,'-6'7'1056,"4"1"-142,-3-3 1,4-2-400,1 7 0,0-6-294,0 6 1,0-5-4,0 4 0,0-4-439,0 4 0,0-4 76,0 5 1,0-6-209,0 6-173,0-7-159,0 3 1,1-6-725,4 0 944,-3 0 0,6-1 305,-4-4 0,-1-3-22,7-6 0,-5 0 424,4-1 1,-4 6-211,4-1 0,-4 6 466,5-6 269,-7 7 297,9-3-1,-10 6-697,4 6 0,-6 2-317,0 6 1,0 0 126,0 1 0,-1-1-864,-4 0 0,2 0-890,-7 1-618,7-1 2196,-9 0 0,4-6 0,-7-2 0</inkml:trace>
  <inkml:trace contextRef="#ctx0" brushRef="#br0" timeOffset="75">13351 8857 7786,'0'-8'1852,"0"0"-1247,0 3 488,0 4-204,0-6-223,0 7-1184,0 0 177,0 7 0,-2-4-351,-2 6 0,0-4 158,-5 5 0,4-7 191,-4 1 1,4 3-715,-4-2 266,5-1 895,-8 3-135,10-6 1,-6 5 1075,3-6 20,4 7-302,-5 1 1,6 6-226,0 0 1,0 0-120,0 1 0,0-1 10,0 0 1,0 5-143,0 0 0,1 5-208,4-5 1,-4 0-1,4-5 0,-3 0-164,-2 0 0,0 0-67,0 1-554,0-1 188,0 0 0,0-4-26,0-1-30,0-6-2,0 3 298,0-18 1,0 2 60,0-9 1,5-1 236,-1 1 1,6-5 91,-5 5 0,6-4 75,-2 4 1,4 0 194,1 4 0,0 1-172,0 0 1,1 1 21,-1 4 1,0 3 70,0 6 22,0 0 1,-1 6-18,-3 3 1,1 4-105,-7 1 0,1 2-99,-5 3 1,-2-3-106,-2 3 1,1 1-34,-7-1 0,1-1 34,-6-9 1,3 4-82,2-4 0,-2-3 85,2-1 1,2-3-101,-1-2 105,6 0 1,-4-2-229,7-3 0,0-2-85,0-8 0,2-4-100,3 0 1,-2 1-491,6 3 0,-1 1 378,2 0 0,2 1 515,-2 4 0,2-4 0,3 5 0</inkml:trace>
  <inkml:trace contextRef="#ctx0" brushRef="#br0" timeOffset="76">14773 7734 8328,'-8'0'425,"0"0"-330,3 0 20,4 6 0,-7-3 14,3 7 1,2-2-15,-7 1 0,6 4-105,-6-4 0,2 4-15,-1 1 1,-4 0 101,4 0 0,-4 2-56,-1 3 0,-1-1 45,1 5 0,-2-4-131,-2 5 1,2-5 109,-3 5 0,-2-1-17,2 6 1,-4-1-19,4 1 0,-5-1 2,5 0 0,-6 1-12,1-1 0,2 1 24,-2-1 0,5-4 13,-4 0 1,-1 4-16,-5 5 1,6-3-93,-1-1 1,2-4 48,-2 8 1,-6-1-16,6 1 1,-6-2-14,7 7 1,-6-5 47,-4 5 0,3 0-95,-3 5 0,3-5 70,2 0 0,-1-2-30,1 2 0,-1 2 21,1-7 1,1 0 22,3-5 0,-3 5 17,4 1 0,-4 0 5,-2 0 0,3-4-7,2 3 0,-5 1 13,1 0 0,0 4 81,-6-5 0,4 5-97,2-5 1,1 5 72,3-5 1,-3 5-53,4-5 1,-4 0 5,-1-4 1,4-1-5,0 0 0,0 6-8,-4-1 0,6 0-14,3-5 1,-2-1 3,2-3 1,-4 8-4,4-4 0,-5-1 9,5-3 0,0 4-27,5 5 0,-5 0 21,0-4 1,-5 1-6,5 3 0,-6-1-26,1 5 1,-4 3-7,-5 7 0,-4 4-172,-5 6 1,-2 1 218,-4 4 1,2 1-210,20-30 1,0 0 0,1 1 0,0 0 182,-1-3 1,0 0 0,-2 3-1,0 0-51,2-1 0,0 0 0,1-1 0,0-1 50,-2 0 1,1 0 0,-21 29-15,21-29 1,0 0 0,-21 27 46,21-27 1,-1 0 0,-23 27 25,-2-1 1,3-5-174,6 0 1,-1 0 296,-4 5 0,11-5-183,-1 0 1,1-4 47,4 4 1,-5-5-46,5 5 1,0-6 55,4 2 0,-4-4-119,0-2 0,0 3-59,4 2 1,1-4 73,0-1 1,-1 1 18,1-5 0,-1 3-7,1 2 0,-1-7 31,1-3 1,0 2 184,-1-2 0,1 7-97,-1-3 0,1-2 283,-1-2 1,1 2-278,-1-2 1,1 5 122,0-5 0,1 5-194,3-4 0,-3-1 64,4-5 0,-4 1-72,-2-1 1,6 0-63,-1 1 1,2-1 61,-2 1 1,-3-1-26,3 1 0,4-6 11,1 1 1,-2-2-10,2 2 0,-1 3 6,1-4 1,3-2-2,-3-2 0,3 1 2,2-1 0,0 5 4,0-5 0,0 0 58,-1-5 1,6-1-55,-1-4 0,6 4-195,-6-4 1,7-1 117,-2 2 1,-1-6-203,1 6 93,0-7 1,4 3-421,-4-6 50,4 0-243,-6 0-756,7 0 1542,0 0 0,0 0 0</inkml:trace>
  <inkml:trace contextRef="#ctx0" brushRef="#br0" timeOffset="77">14559 7876 7874,'-7'0'1429,"-6"0"-746,11 0 329,-4 0-249,6 0-313,0 0-274,0-6 0,6 2 37,4-5 0,2-1-232,3-4 1,5 0 97,4 0 1,-2-5-253,2 0 1,-2-5 97,1 5 1,4 0-37,-3 5 1,-3 0 18,-2 0 0,-4 1 74,0 4 1,-6 2 372,1 7 0,-7 2-127,1 3 0,-4 9 292,-4 9 0,-4 6-146,-6 4 0,1-3-93,3 3 1,-2-3 24,2-1 0,-2-1-64,-3 1 1,6-3-636,-1-2 0,6-3-849,-6-7 0,7 0 1242,-2 0 0,4-6 0,1-2 0</inkml:trace>
  <inkml:trace contextRef="#ctx0" brushRef="#br0" timeOffset="78">11929 11913 7799,'-8'-6'2752,"-4"4"-1782,10-4 0,-4 8-443,6 2 1,0 1-17,0 9 1,4-1-174,1 11 1,1-5-236,-1 4 1,-3-4-44,3 5 0,-4-7-197,-1 2 1,5 2-809,0-2 0,-1-5 58,-4-4-2264,0-1 1373,7 5 1778,-6-6 0,6-2 0,-7-6 0</inkml:trace>
  <inkml:trace contextRef="#ctx0" brushRef="#br0" timeOffset="79">11943 11913 7775,'0'-14'-252,"0"5"252,0-1 0,2 2 1668,3-1-298,-4-4 21,12 5-867,-5 0 1,6 4-177,0 8 0,0 3-45,1 2 1,-6 4-41,1-4 0,-1 4-424,5 1 1,-4 0-80,-1 1 0,-4-1-710,4 0 459,-5 0 0,2 0-466,-6 1 1,0-6 67,0 1 1,-2-6 377,-2 6 1,0-7 195,-5 2 0,0-4-144,-6-1 479,1 0 1,0 0 281,0 0 234,-1 0-255,1-6 0,2 3 939,2-7 139,4 7-553,6-9-463,0 10 0,0-6-92,0 3 1,6 4-278,4-4 0,-3 3 92,3 2 0,-5 0-549,4 0 298,-6 0-125,10 0 1,-11 2 103,2 3 1,-2-2-20,-2 6 1,0 1 201,0 4 1,0-4-41,0-1 0,-2 1 118,-2 4 0,2-5-84,-3 1 0,4-6 169,1 6 1,0-5 76,0 4 176,0-6-330,0 10 1,6-10 6,3 7 0,-1-7 32,2 1 1,-7 4-40,2 2 0,1-2 83,-1 1 1,0 1-77,-5 4 0,0 2 68,0 3 1,0-4-67,0 4 1,-2-3 53,-3-2 1,2 1-74,-6-1 0,4-5-87,-5 1 1,6-7-142,-6 2 129,7-4 0,-8-2-206,6-4 1,0-3 75,5-6 1,2-7-72,3-2 1,1-4-4,4-2 0,2 1-75,-2-1 1,7-4 47,2 0 0,0 0 65,-5 5 0,2-1 312,3 1 0,-3 4-117,3 0 314,-4 7 0,0-2-2,-1 9 284,-6 4-179,4 6 39,-10 6 1,4 2-173,-6 7 1,0-1 33,0 0-391,0 0 1,0 0 78,0 1 1,0-1-104,0 0 1,0-4-60,0-1 52,0 1 1,2 4 46,3 0 1,-4-5 25,4 1 90,3-1 1,-5 4 328,7-3-127,-7 2 0,3-4-73,-6 6 1,0-4 104,0-1-273,0-6 0,-2 10-322,-2-4 214,-4-2 1,-6 4-155,-1-6 0,1 1-584,0-1 0,4-4 358,1 4 1,4-3 484,-4-2 0,-1-7 0,-4-1 0</inkml:trace>
  <inkml:trace contextRef="#ctx0" brushRef="#br0" timeOffset="80">12469 11956 7775,'-8'6'1333,"1"-3"-753,2 7 1,3-5 495,-2 4 0,2-4-594,2 4 1,0 1-54,0 4 1,0 0-293,0 1 0,0-6 179,0 0-689,0 1 0,2 3-411,2-4-680,-2-3 645,4-6-692,0 0 1276,-4-6 1,6-2 26,-3-6 0,-4 0 165,4 0 1,1 4-50,-1 1 1,1 4 1087,-1-5-584,-3 7 1,9-5 678,-6 4-474,-1 2-265,3-4 1,-6 7-470,4 4 134,-4 3 1,-1 6-176,0 0 0,0 1 39,0-1-1805,-6 0 812,5 0 1112,-6-6 0,1 5 0,-2-5 0</inkml:trace>
  <inkml:trace contextRef="#ctx0" brushRef="#br0" timeOffset="81">12697 11871 7775,'6'-8'0,"1"0"0,2 3 1979,4 4-241,-5-6 206,-1 7-1499,6 7 0,-11 0-39,2 8 0,-4-1-560,-4 0 1,-3 0 153,-2 1 1,-4-1-736,4 0 1,-4 0 297,-1 0 0,0-1-117,-1-3 1,6 2 99,-1-2 1,3-2-979,-3 1 1227,-3-6 42,6 10 0,-1-10 607,3 6 0,3-4-334,2 5 0,0-6 634,0 6 1,0-1-238,0 6 1,5-1-152,0 0 1,1 0-168,-1 0 1,-4 1-281,4-1 0,2 0-761,-3 0 1,3 1 496,-3-1 0,-2-5-1976,3 1 1241,-4-7 1090,-1 3 0,7-6 0,0 0 0</inkml:trace>
  <inkml:trace contextRef="#ctx0" brushRef="#br0" timeOffset="82">12668 12112 7775,'0'-9'0,"0"-1"976,0 1-582,0 1 0,2-3 202,3 6 392,-4-6-564,12 10 0,-10-10 490,7 6-570,-1 0 0,5 4-64,1-4 1,3 3-64,1-3 0,2 4-125,-2 1 0,-2 6 125,7 4 0,-7-1-216,2 5 1,-3-3 73,-2 8 0,-1-1-185,-4 1 0,-2-2 27,-7 7 0,0-2-36,0 2 1,-2-4 154,-3-6 0,-2 2 57,-8 3 0,1-9 31,0-1 1,0-1-84,-1-3 0,1-1-2,0-4 1,1-1 37,4-4 0,-2 2-369,6-7 1,0 1-275,5-5 151,0 0 1,2-1-135,3 1 1,-2 1-320,6 4 0,1-4 186,4 4 0,0 1-1,0-1 683,1 5 0,-1-8 0,0 4 0</inkml:trace>
  <inkml:trace contextRef="#ctx0" brushRef="#br0" timeOffset="83">13081 12212 7775,'-8'6'977,"-5"-4"-382,12 10-263,-6-10-107,7 4-225,0-6 0,0 0 0,0 0 0</inkml:trace>
  <inkml:trace contextRef="#ctx0" brushRef="#br0" timeOffset="84">10962 7279 7300,'8'0'764,"-1"0"655,-7 0-1001,0 6 1,0 2 43,0 6 0,0 2-126,0 3 1,0-3-138,0 3 0,1 1-65,4-1 1,-4 5-121,4-5 0,-2-2 180,2-7-87,-3 2-713,10-10 0,-5 3 298,2-10 1,-3-3-765,-6-6 0,0 0 421,0-1 1,0 1 650,0 0 0,0-7 0,0-1 0</inkml:trace>
  <inkml:trace contextRef="#ctx0" brushRef="#br0" timeOffset="85">10948 7208 8105,'0'8'3122,"0"4"-2800,0-10 81,0 10-700,0-4 1,6 2 179,4-1 117,-4-6 0,13 10 0,-3-5 0</inkml:trace>
  <inkml:trace contextRef="#ctx0" brushRef="#br0" timeOffset="86">11190 7336 9786,'8'0'1506,"4"0"-1578,-4 0 0,6 0-1055,1 0 0,-6 0 245,1 0 882,-1 0 0,5 0 0,1 0 0</inkml:trace>
  <inkml:trace contextRef="#ctx0" brushRef="#br0" timeOffset="87">11218 7393 7750,'-6'7'0,"-2"6"0,-1-7 0,-1 4 1339,7-4-715,-3-6 1,12 0 83,3 0 1,-1 0-457,2 0 1,4 0-374,5 0 1,0 0-178,-5 0 1,5 0-410,0 0 0,0 0 707,-5 0 0,7 0 0,1 0 0</inkml:trace>
  <inkml:trace contextRef="#ctx0" brushRef="#br0" timeOffset="88">11517 7321 7750,'0'15'1313,"0"-7"0,0 4-79,0-2-842,0 2 1,0 3 46,0-1 0,0 5-25,0 0 0,0 1-128,0-1 1,0-3-73,0 3 1,0-3-263,0-2 1,0-5 89,0 1 0,0-5-549,0 4-349,0-6-811,0 4 1095,0-7 0,-5-2 572,0-3 0,-6-3 0,3-6 0</inkml:trace>
  <inkml:trace contextRef="#ctx0" brushRef="#br0" timeOffset="89">11531 7208 7747,'0'8'0,"0"-2"1427,0 0-894,6-4 1,-4 6 75,3-4 45,-4-2 37,-1 4-2662,7 1 1971,-6 1 0,12 6 0,-5 0 0</inkml:trace>
  <inkml:trace contextRef="#ctx0" brushRef="#br0" timeOffset="90">10934 9042 10224,'0'14'849,"0"-5"-281,0 1 0,0-1-218,0 6 0,5 3-154,-1 1 1,1 0-36,-5-4 1,0-6-46,0 1-385,6-1 0,-2-1 226,5-3-1032,-6-4 0,8-2 491,-6-4 1,0 2-1506,-5-7 2089,0 1 0,0-12 0,0-1 0</inkml:trace>
  <inkml:trace contextRef="#ctx0" brushRef="#br0" timeOffset="91">10920 8899 7746,'0'8'819,"0"5"0,0-10 168,0 7-258,0-7-640,0 9 201,0-4-843,6 7 0,2-6 262,6 1 291,0-7 0,1 9 0,-1-4 0</inkml:trace>
  <inkml:trace contextRef="#ctx0" brushRef="#br0" timeOffset="92">11133 9013 7746,'0'8'2040,"0"-2"0,0-4-1531,0 3-283,0-4 1,6 6-201,4-7 0,2 0 260,3 0-1411,-1 0 971,6 0 1,-4 0-1968,3 0 2121,-3-7 0,-2 6 0,0-6 0</inkml:trace>
  <inkml:trace contextRef="#ctx0" brushRef="#br0" timeOffset="93">11190 9099 7746,'-8'6'0,"-3"-3"0,6 6 1027,-6-5 197,9 8 260,-4-10-1110,12 4 1,2-6-111,7 0 1,-1 0-409,0 0 0,0-5 172,0 1 1,1-1-238,-1 5 1,0-5-324,0 0 0,-4 1-1542,-1 4 2074,1 0 0,4-7 0,0 0 0</inkml:trace>
  <inkml:trace contextRef="#ctx0" brushRef="#br0" timeOffset="94">11232 8985 8083,'-7'6'1020,"0"-3"-575,7 7 980,0-7-892,0 10 0,0-6 75,0 8-114,0-1-222,0 0 0,2 0 30,3 1-316,-4-1 69,12 0 1,-5 0-1273,6 0 885,-6 1 1,4-6-2362,-2 1 2693,3-7 0,7 3 0,2-6 0</inkml:trace>
  <inkml:trace contextRef="#ctx0" brushRef="#br0" timeOffset="95">11488 8942 10512,'0'10'2295,"0"-1"-1890,0 1 0,0 9-41,0-1 0,0 1-151,0-4 1,2 0-135,3 4-124,-4-3 0,6 5-60,-7-7 0,1-5-245,4 1-615,-4-7 337,6 3 0,-14-6 247,-2 0 0,1 0-1905,-1 0 2286,-1-6 0,-10-8 0,-2-8 0</inkml:trace>
  <inkml:trace contextRef="#ctx0" brushRef="#br0" timeOffset="96">11488 8757 8697,'10'8'3363,"-1"-3"-2538,-6-3-1146,10-2-1020,-5 6 1341,6-5 0,-6 12 0,-2-5 0</inkml:trace>
  <inkml:trace contextRef="#ctx0" brushRef="#br0" timeOffset="97">10550 12013 8830,'-8'6'1840,"2"4"-1217,6 9 0,0-4-198,0 4 0,0 2-100,0-2 0,0 0-191,0-5 0,1 0-26,4 0-880,-3 1 625,10-7-1103,-4-2 1,5-8 568,-4-2 1,4-4-721,-4-7 1401,-2 1 0,5-6 0,-4-2 0</inkml:trace>
  <inkml:trace contextRef="#ctx0" brushRef="#br0" timeOffset="98">10536 11871 7773,'-8'0'593,"-5"0"55,12 0 499,-12 0-418,11 0-233,-4 0-292,6 6 0,2 0-554,2 4 0,0 1 138,5-6 1,2 4-92,8-4 0,-3 1 303,3-1 0,3-4 0,0 6 0</inkml:trace>
  <inkml:trace contextRef="#ctx0" brushRef="#br0" timeOffset="99">10735 11984 7773,'0'8'2393,"0"-1"-1349,0-7-798,0 0 1,6 0-31,4 0 1,2 0-607,2 0 1,1 0 304,-1 0 1,5 0-874,0 0 1,0-2-489,-5-3 1446,0 4 0,0-12 0,1 5 0</inkml:trace>
  <inkml:trace contextRef="#ctx0" brushRef="#br0" timeOffset="100">10820 12041 7763,'-14'13'0,"0"-4"0,4 4 1068,1-3-66,-1-4 84,2 0-791,2-6 1,12 0-123,4 0 1,2 0-468,3 0 1,1 0 247,2 0 1,-2 0-296,3 0 1,-3-5 254,-2 1 0,0-3-1670,1 3 1756,-1 2 0,0-11 0,0 6 0</inkml:trace>
  <inkml:trace contextRef="#ctx0" brushRef="#br0" timeOffset="101">10863 11928 7619,'-8'0'1959,"2"6"1,6 2-1557,0 6 1,0 0-386,0 0 0,0 2 87,0 3 0,4 2-226,1 2 1,5 0-373,-6-5 1,6-2-1516,-6 3 2008,8-9 0,-5 9 0,8-4 0</inkml:trace>
  <inkml:trace contextRef="#ctx0" brushRef="#br0" timeOffset="102">11090 11913 13897,'5'15'505,"0"-1"1,-1 0-335,-4 0 0,2 0-113,3 1 0,-4 4 122,4 0 0,-3 0-147,-2-5-53,0 0 1,0 0-37,0 0-309,0-6-15,0 5 1,-7-11-755,-2 2 0,1-2 527,-1-2 0,-1-6 607,-4-4 0,0-3 0,-1-1 0</inkml:trace>
  <inkml:trace contextRef="#ctx0" brushRef="#br0" timeOffset="103">11090 11714 13091,'8'0'909,"0"0"-1686,-3 0 0,-2 0 777,6 0 0,1 0 0,4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12142 9113 7408,'-6'-14'657,"4"4"-276,-2 1 0,2 4-33,2-5 0,0 6 204,0-6 313,0 7-559,0-10 1,2 12-31,2-4 1,4-1-9,7 1 0,0 0-2,4 5 1,5 0-169,9 0 0,5 5 26,10 0 1,8 1 8,11-1 0,-27-4 1,2-1-352,2 3 0,2-1 0,2-1 1,0 0 234,2-1 0,0 0 0,0 0 1,-1 0 1,1 0 0,0 0 0,1 0 0,1 0-103,-2 0 0,-1 0 0,-3 0 0,-2 0-248,32 0 1,-5-2 73,-5-3 0,1 2-103,-10-6 0,-10 6 27,-14-2 0,-3-2-108,-1 3 0,-2-1-249,-4 5 186,-9 0 909,-7 0-624,-7 0 0,-2 0 282,-3 0 1,-2 0-279,-8 0 1,-4 0 79,0 0 1,-6 0-7,1 0 1,2 0-16,-1 0 0,-1 0-119,-5 0 1,1 0 118,0 0 1,-1 0 156,1 0 0,-7 6 0,-1 2 0</inkml:trace>
  <inkml:trace contextRef="#ctx0" brushRef="#br0" timeOffset="1">16607 5601 7854,'14'0'314,"0"-6"179,0 4 0,-6 2-12,-3 10 1,-5 7 61,-5 2 1,-4 6-292,-10-1 1,2 3-225,-7 1 1,5 1-494,-5-1 1,2-1 294,-2-3 1,4 1-842,6-6 0,4 0 127,1-5 884,-1-6 0,2 5 0,2-5 0</inkml:trace>
  <inkml:trace contextRef="#ctx0" brushRef="#br0" timeOffset="2">16593 5630 7854,'14'0'172,"0"0"1,0 1 61,0 4 1,1 3 102,-1 6 0,5 5 128,0 0 0,-5 5-306,-5-5 1,1 4-170,4-4 1,-4 0-442,-1-4 1,-6-1 271,2 0 0,-3-5-889,-2 1 811,0-7 0,-2 3-168,-3-6 1,-3-1 78,-6-4 0,0-1 346,0-4 0,0-7 0,-1 3 0,3-4 0,2 4 0,-2 0-140,2 0 1,2-1 35,-1 1 738,6 6-291,-10 2 111,5 6 1,0 13-63,3 6 0,-1 15 26,1 14 0,-1 10-202,1 18 0,4-33 0,1 1-311,-3 5 0,1 1 0,1 8 0,0 1 273,1 5 0,0 0 0,0 5 0,0 0-485,0-1 0,0 1 0,0 5 0,0 1 382,0 2 1,0 2-1,0-24 1,0 0 0,0 1-6,0 0 1,0 1 0,0 0-1,2 1 1,-1 0 0,1 0-101,0-2 1,-1-1-1,1 0 1,0 0-1,-1-1 1,1 1-32,-2 1 0,0-1 0,0 0 1,-1 25-1,0 0-78,-1-4 0,-1-1 1,3-5-1,-1-4-178,-2-13 0,1-2 1,1-2-1,0-1 157,1 32 1,0-4-624,0-9 1,0-11 124,0-8 658,0-10 0,0 1 0,0-6 0,0 1 0</inkml:trace>
  <inkml:trace contextRef="#ctx0" brushRef="#br0" timeOffset="3">15114 8032 7735,'14'0'-574,"-4"-6"520,-1-4 1,1 4 410,4 1 0,6-1 37,4 1 1,11-1-96,7 1 0,11 4 154,13-4 1,14 3-594,-31 3 1,2-2 0,2-1 0,1 0 308,5-1 0,1 1 0,0-1 0,2 1-40,1 2 1,1 0 0,3 1-1,1 0-34,0 1 1,1 1 0,-2-2 0,0 1-367,0 2 1,-1 1 0,-1 0-1,0 0 274,-1 1 1,0 2-1,0-1 1,1 0 45,2 1 1,-1-2 0,-4-1 0,1-2-43,1 0 1,0-1 0,-1-2 0,0 0-190,3-2 1,1-1 0,2 0 0,1-2 97,1-1 0,0-2 1,1 1-1,0 0-9,-6 0 1,0 0 0,1 0 0,-1-1 25,-2 1-1,0 0 1,-1 0 0,-1 0 99,-3 0 0,0 0 1,0 2-1,-1 2-222,-5 0 0,-1 1 0,-2 1 0,-1 1 325,-1-1 1,-1 2-1,-3-1 1,0 0-195,2-1 0,-2 2 0,-3 1 0,-1 0-54,36 3 1,-8 0 493,-2-5 0,-6 0-531,2 0 0,-10-5-49,-5 0 1,-7 1 701,-2 4 1,-7-5-542,2 0 0,-9 0 401,-5 5 0,-8 0-541,-1 0 331,-7 0-939,3 0 557,-6 0 0,-2 0-27,-2 0 1,-4 0 255,-6 0 0,-7 0 0,-1 0 0</inkml:trace>
  <inkml:trace contextRef="#ctx0" brushRef="#br0" timeOffset="4">19777 7833 7725,'10'0'687,"-1"0"1,1 0-404,4 0 0,0 0-354,0 0 0,2 0 131,3 0 0,-3 2 97,3 3 1,-3-2 20,-2 6 0,-1-4-116,-4 4 1,-3 1-62,-6 4 1,-1 0 82,-4 1 1,-9 0-442,-10 4 1,-4-3-121,-5 3 1,-5 2 475,-10-2 0,-9 6 0,-7-3 0</inkml:trace>
  <inkml:trace contextRef="#ctx0" brushRef="#br0" timeOffset="5">16777 7876 7881,'-8'0'-308,"-4"0"0,9 0 650,-7 0 233,7 0-126,-10 0 17,12 0-77,-12 0 14,12 0-166,-6 0-114,7 0 0,0-2-53,0-2 34,0-4 0,7-11-147,2 0 1,4-7 38,1 3 1,6-6-20,4-4 0,3-3-13,1-7 0,2-6-51,4-3 1,-3-5-145,7-4 0,-5 2 251,5-2 0,0-3 142,5 3 1,-5 1-131,0 8 0,-5 7 155,5 8 1,-5 5-68,5-1 0,-2 4 25,2 6 0,-2-3-39,-2 7 0,-4 0 4,3 5 0,-3 5-72,-2-1 0,1 7-6,-1-2 1,1 4 339,-1 1 1,0 1-299,1 4 0,4 3 27,0 6 1,7 7-21,-2 2 0,-4 4 2,0 2 0,0 4 2,-1 0 0,2 8 4,-2 2 0,-3-1-91,4 6 1,-4-4 86,-2-1 1,0 4-215,1 0 0,-5 1 50,-1-5 0,-4-1-123,5 1 1,-2-5 44,2 0 0,1-8-102,-6-2 1,0-1-31,-5-8 0,0 5 8,1-5 1,-1-2-130,0-8-198,-6 4-790,5-5 931,-12 0 1,7 3 466,-3-6 0,-4-1 0,6-4 0</inkml:trace>
  <inkml:trace contextRef="#ctx0" brushRef="#br0" timeOffset="6">18768 7720 9019,'0'7'-108,"0"0"1,0-1 0,0 2 0</inkml:trace>
  <inkml:trace contextRef="#ctx0" brushRef="#br0" timeOffset="7">18811 8174 7680,'0'-14'1986,"0"6"-503,0 2-643,0 25 1,0 3-353,0 16 1,0 1-385,0-5 1,0 4-123,0-5 0,4 0-59,1-5 0,4 1-411,-4-1 0,6-3 488,-1-6 0,2 7 0,3-10 0</inkml:trace>
  <inkml:trace contextRef="#ctx0" brushRef="#br0" timeOffset="8">19166 8501 6907,'-8'0'-188,"-5"7"0,6 1 0</inkml:trace>
  <inkml:trace contextRef="#ctx0" brushRef="#br0" timeOffset="9">15939 8473 7749,'0'28'0,"-2"-4"710,-3 0 0,4-7 272,-4 2-590,10-3 0,3-3-1,6-4 1,5-3-139,0-6 1,4-1-353,-4-4 0,5-3 137,-5-6 1,5-7-293,-5-2 0,0-4 269,-5-2 1,0 1-114,0 0 0,-6 4 35,-3 0 1,-4 7 80,-1-2 0,-6 3 70,-3 2 1,-9 6 233,-1 3 0,-6 4 70,1 1 1,-3 8-96,-1 6 0,6 6-851,3 9 0,9-1 387,6 1 0,2-3 167,2-2 0,6 3 0,2-5 0</inkml:trace>
  <inkml:trace contextRef="#ctx0" brushRef="#br0" timeOffset="10">15626 10478 7764,'0'-15'0,"0"1"0,0 5 0,0-1 1487,0 7-381,0-3-77,0 6-675,0 0 0,1 11 11,4 3 1,-3 10 7,2-1 1,0 9-678,0 1 0,-2 5 241,3-5 0,-4 0-808,-1-4 0,0-1-41,0 1 1,0-1 911,0 0 0,0 1 0,0-1 0</inkml:trace>
  <inkml:trace contextRef="#ctx0" brushRef="#br0" timeOffset="11">15668 10705 10481,'15'-8'815,"-1"2"-1256,0 6 1,5 0-68,0 0 1,0 0-350,-5 0 1,0 0 856,1 0 0,5 0 0,2 0 0</inkml:trace>
  <inkml:trace contextRef="#ctx0" brushRef="#br0" timeOffset="12">15583 10847 7764,'-9'8'378,"-1"-3"1,7 3 37,-2 1 0,4 4-93,1 1 1,1 0 425,4 0 1,-2 1-334,7-1 0,-2 2-226,1 3 1,4-4-176,-4 4 0,-1-3-251,1-2 0,-1-4-868,2-1 765,2-6 25,-10 10 1,6-11 29,-3 2 0,-4-4-74,4-4 0,-3-4 191,-2-6 0,0-1 339,0 1 0,0 0 6,0 0 0,0 0 226,0-1 1,0 1-56,0 0 0,6 0-76,3-1 1,4 6-267,1-1 0,0 7 79,1-1 1,-1-3-58,0 3 1,0-1 2,1 5 0,-3 1-109,-2 4 0,1 3 133,-7 6 0,1 0 184,-5 1 0,-1 4-289,-4 0 1,-3 1 120,-6-1 1,-2-3-1072,-3 3 744,3-3 0,-4-4 255,5-2 0,1-4 0,0-6 0</inkml:trace>
  <inkml:trace contextRef="#ctx0" brushRef="#br0" timeOffset="13">16066 10563 8371,'-7'14'244,"-4"2"-175,6 3 0,-6-2-64,1 7 0,-1 0-14,2 4 1,-4 0-47,4 1 0,-4-5-178,-1-1 1,1-10 129,4 1 0,2-8-317,7 4 478,0-7-103,0 3 0,5-7 25,0-4 0,7 3 0,3-2 1,-1-3-237,5 3 1,-3-3 255,-2 3 0,6-4 0,2-7 0</inkml:trace>
  <inkml:trace contextRef="#ctx0" brushRef="#br0" timeOffset="14">16138 10748 9100,'-8'0'261,"1"0"0,6 4-435,-4 1 0,3 1 94,-2-1 1,1-2-59,-2 7 0,2-2-16,-7 1 1,5 4 88,-4-4 1,6-1-78,-2 2 107,-3-1 0,5 1 36,-6-1-91,5-6 49,-2 10 1,8-12-13,2 4 0,0-3-20,5-2 0,-4 1 134,4 4 1,-4-3-92,4 2 0,-4-2 410,5-2-257,-7 6 0,3-3 382,-6 7 44,6-7-385,-4 10 1,4-10 36,-6 6-5,0-5-873,0 2 533,0-6 0,2-6-566,3-4 0,-2-3 184,6-1 0,-4-5 526,5 0 0,5-6 0,7 3 0</inkml:trace>
  <inkml:trace contextRef="#ctx0" brushRef="#br0" timeOffset="15">16322 10549 6573,'0'14'1299,"0"0"-718,0 0 0,0-4-249,0-1 0,0-4-24,0 4-296,0 1 1,0 4 3,0 0 160,0 1 0,-4-1-400,-1 0 0,-5-5 172,6 1 0,-6-5-313,5 4 1,-4-4-47,4 4-41,-6-5 305,3 2 105,0-6-2,2 0 122,19 0 1,-7-2-51,13-2 0,-11 2-32,6-3 0,-3-1 115,3 1 0,1 0-72,-1 5 40,-6 0-5,4 0-36,-10 0 1,4 7-32,-6 2 1,-1 2 0,-4-1 1,2 2-10,-7-2 0,6 2 19,-6 3 1,2-6 26,-1 1 1,-4-6-13,4 6-14,2-7-19,-5 3-12,10-6-39,-11 0-5,12 0 138,-5 0-80,12 7 0,-3-1 45,6 3 1,-4 4-46,5-3 1,-6-3 357,6 3-176,-7-1 1,10 4 29,-4-3 1,-1-4-202,2-6 0,-6 0-119,6 0 1,-5 0-437,4 0 1,-1-6 276,1-4 0,4-3-469,-3-1 734,-4-6 0,6 4 0,-4-5 0</inkml:trace>
  <inkml:trace contextRef="#ctx0" brushRef="#br0" timeOffset="16">16621 10733 7746,'-6'-8'1390,"4"1"-969,-3 2 123,4 3-253,7-4 1,2 1 121,6 0-408,-6 1 48,5 4 0,-5 0 249,6 0-454,0 0 152,0 0 0,-4 6-11,-1 4 55,-6 2 1,4 2-408,-7 1 0,-2 0 157,-3 4 1,2-3-311,-6 3 1,-1-3 187,-4-2 0,-5 0-228,0 1 0,0-6 177,5 1 0,-5-7-10,0 1 1,0-2 379,5-2 0,4-2-4,1-2 0,6-4 38,-2-6 0,3-1-97,2 1 0,7 0 574,2 0 1,4 4-282,1 1 1,0 6 231,1-2 1,4 3-239,-1 2 1,1 0-242,-4 0 0,-1 0-49,0 0 0,0 5-364,1 0 1,-1 4-298,0-4 736,-6 6 0,4-9 0,-4 4 0</inkml:trace>
  <inkml:trace contextRef="#ctx0" brushRef="#br0" timeOffset="17">16749 10819 7746,'0'-10'243,"0"1"516,0 6-310,0-10 0,2 7-135,2-4 0,4-1-131,6 6 0,2-1 43,3 1 1,2-1-232,2-4 0,4 3-111,-3 2 0,-2 3-106,2-2 1,-5-3-215,4 2-43,-5 1 1,2-1-568,-5 0 425,-8 1-13,0 4 0,-18-2 637,-4-3 0,-2 4 66,3-4 0,0-1 71,-1 1 0,6-6 592,-1 1-581,7-2 1,-5-3 709,4 1-362,2 6 65,-4-4-287,6 10 1,5 4 137,-1 12 0,3 8-21,-3 11 0,-2 4-61,3 5 0,-2 6-132,2-1 0,-4 2 13,4-2 0,1-2-488,-1 2 1,0-4 201,-5-6 1,0-3-762,0-11 1,0 3 81,0-7-7,0-7 0,-2-5 758,-3-7 0,-3-13 0,-6-3 0</inkml:trace>
  <inkml:trace contextRef="#ctx0" brushRef="#br0" timeOffset="18">16863 10847 8608,'9'-5'1025,"1"1"-436,-1-1 0,10 5-941,0 0 0,2 0 85,-2 0 267,-4 0 0,12 0 0,-5 0 0</inkml:trace>
  <inkml:trace contextRef="#ctx0" brushRef="#br0" timeOffset="19">17332 10449 8200,'0'10'627,"0"-1"1,1-6 56,4 2-586,-3 3-132,10-7-136,-4 12-197,7-11-845,-1 10 532,0-10 1,-6 6-35,-3-4 225,-4-2 489,-1 11-13,-6-5 1,-2 4 12,-6-2 0,0 2 14,-1-2 0,1-2 10,0 1 0,1-4 1178,4 4-751,-4-5 1,12 3 535,-4-2-878,3-3 0,4 3 102,3-10 0,4 3-324,10-3 0,-3-1 92,3 1 0,-3-1-350,-2 1 1,0 4 126,0-4 0,-4 3-239,-1 2 276,-6 0 1,4 7-34,-7 2 1,-2-1 307,-3 2 0,-3-1-131,-6 5 1,0-4 404,0-1 1,0 1-163,-1 4 1,6-1 844,-1-4-682,1 4 1,-1-7 308,1 4-363,6-4 1,-2-5-60,10 4 1,3-3-581,6 2 1,0-2 250,0-2 0,1-5-680,-1 1 1,0-3 381,0 3 1,0 0-358,1-5 0,-1 4 754,0-4 0,0-1 0,0-4 0</inkml:trace>
  <inkml:trace contextRef="#ctx0" brushRef="#br0" timeOffset="20">17417 10648 7725,'-14'0'-908,"0"0"1550,6 0 1,-3 2-210,6 2 0,-4 4-187,4 7 0,0-1 20,5 0 0,0 2 58,0 3 1,5-2-298,0 7 1,4-7 214,-4 2-378,6 3 1,-5-6 94,4 3-195,2-10 0,-9 3-184,7-8-93,-7 1 261,10-5 0,-5-6-120,6-4 1,0 2-341,0-1 712,0-7 0,7 0 0,1-4 0</inkml:trace>
  <inkml:trace contextRef="#ctx0" brushRef="#br0" timeOffset="21">17730 10406 7737,'2'8'725,"2"-3"-44,-2-3-433,11 4 0,-10-4-91,6 2 0,-4 3 12,4-3 1,-5 3-79,0-3 1,3 0-207,-3 5 1,1-4-97,-5 4 1,0-4 159,0 4 1,-2 1-67,-2 4 1,1 0 1,-7 1 0,1-1-12,-6 0 97,1 0 1,0-4-26,0-1 1,4-6-69,1 2-35,6-3 0,-4-4-200,7-3 254,0-3 0,0-6 230,0 0 0,0 5-141,0-1 382,0 7 21,0-3 18,0 6-28,0 0 121,0 6-520,0 2 183,7 6-912,1 0 60,6-6-274,0-2 428,0-6 200,0 0 0,-4 5-46,-1 0 66,-5 0 279,2 1 1,-11 2-40,0 6 0,-6-4 268,2-1 0,-4 1-143,-1 4 1,0-2 302,0-2 1,-1 2-30,1-2 0,5-2 112,-1 1 0,5-5 35,-4 0-201,6 4 1,-2-6-31,10 2 0,-1-2-40,11-2 0,-3 0-369,12 0 0,-5-6 168,5-4 0,-5 2-488,4-1 0,-4-1 145,5-4 0,-7 5-46,2-1 1,-4 1 12,-6-5 263,4-1 73,-12 1-139,6 0 515,-7 0 0,-7 6-166,-2 3 0,1 3 353,-2 2 0,3 7-132,-3 2 1,-1 4 17,6 1 0,-4 7-140,4 2 1,0 4-83,5 2 1,0-1-118,0 0 1,0 1 67,0-1 1,0 1-260,0-1 0,0-1 69,0-3 0,5 1-825,0-6-55,-1 0 239,-4-5 1,-1-6 170,-4-3 0,2-4-635,-6-1 1159,-1 0 0,-4-6 0,0-2 0</inkml:trace>
  <inkml:trace contextRef="#ctx0" brushRef="#br0" timeOffset="22">17659 10847 10296,'9'0'683,"1"0"0,-1 0-470,6 0 0,-1 0-587,0 0 0,2 0 215,3 0 159,-3 0 0,10-6 0,-4-2 0</inkml:trace>
  <inkml:trace contextRef="#ctx0" brushRef="#br0" timeOffset="23">18284 10435 7752,'8'-6'315,"0"2"626,-3-5-300,-3 6-250,10-4 0,-9 3 143,7-1-130,-7 0-413,3 12 1,-6 0 68,0 8 0,0-1-136,0 0 1,-6 0-1,-3 1 0,-4-1-128,-1 0 1,-1 5 132,1 0 0,0-2-40,0-7 0,1 2 192,4-2 0,-2-2-52,6 1 1,0-4 309,5 4-253,0-5 1,6 2-9,4-6 0,7 0-98,2 0 1,7-5-181,-3 0 1,-1-4 47,2 4 1,-7-4-178,2 4 0,2-5 77,-2 6 1,-5-6 69,-4 6 0,-7-3-65,1 2 0,3 2 129,-2-6 1,-1 4 33,-4-4 19,-6 5 0,-2-7 308,-6 7 378,0-7-333,-1 9-116,1-4 0,2 7-76,2 4 0,-1 3 255,6 6 1,1 7-40,4 2 1,0-1-134,0 2 0,-5 0-120,0 4 0,0 1-185,5-1 1,0 1-460,0-1 1,0-6 338,0-3 1,5 2-430,0-2 1,0-5-113,-5-5-251,0-6 446,0 10 592,0-11 0,-7-2 0,-1-8 0</inkml:trace>
  <inkml:trace contextRef="#ctx0" brushRef="#br0" timeOffset="24">18284 10591 7752,'0'14'-161,"0"1"0,0-1 458,0 0 1,-4 2 443,-1 3 1,-1-3-149,1 3 0,2 1-213,-7-1 1,2 5-213,-1-5 0,-2 0 235,6-5-288,0 0-207,-1 0-178,4-6 0,-2-3-9,8-10 1,4-3-398,7-6 0,-1 0 86,0 0 0,5-5 200,0 0 1,1-5 196,-1 5 0,-3-5-37,3 5 0,2 1 422,-2 3 0,0 1-83,-5 0 1,0 6 266,0 3 70,1 4-48,-1 1 1,-6 1-28,-4 4 1,-2 3 171,-2 6-305,0 0 1,0 1-71,0-1 0,-5-5-201,0 1 1,-1-6 105,1 6-100,4-7 27,-5 3-265,6-6-320,0 0 427,6 0 1,0-1-75,4-4 1,2 2 51,-2-7 1,2 7 62,3-1 144,5-4 1,-4 6 207,3-3 1,-8 4-70,-2 1 24,-5 0 0,2 1 571,-6 4-495,0 3 0,-2 6 251,-2 0-90,-4 1-734,-7-1 0,3-5-171,2 1 1,2-7-1110,4 2 1587,2-4 0,-4-7 0,6-2 0</inkml:trace>
  <inkml:trace contextRef="#ctx0" brushRef="#br0" timeOffset="25">18896 10421 7851,'5'-10'140,"-1"1"0,1 4 13,-5-5 1,2 7 1134,2-1-834,-2 2 0,6 8-76,-3 4 1,-4 4-222,4 5 1,-4 3-102,-1 7 0,5-3-441,0-2 1,0 1 313,-5-6 1,4 2-1933,1-2 1115,0-3 888,1 4 0,-4-6 0,4 1 0</inkml:trace>
  <inkml:trace contextRef="#ctx0" brushRef="#br0" timeOffset="26">18910 10605 7851,'0'-7'284,"0"0"1,2 2 373,2 1 0,0-1 113,5 5-534,0-6 0,10-1-396,0-2 0,0-2 180,-4 6 0,4-4-656,-1 4 0,1-1 106,-4 1-133,-1 3 0,-1-6-79,-4 4 380,-3 2 0,-7-4 361,-4 6 0,-3 4 0,-6 1 0,0 5 0,-1-6 0,1 6 0,0-5 0,-5 6 330,0-2 1,0 4-76,5 1 1,4 2 624,1 3 0,1-3-251,-1 3 1,2 1-108,7-1 0,0 5-212,0-5 0,0 4 49,0-4-284,0 0 1,2-6 305,3-4-607,-4 4 257,12-11-7,-12 4 1,7-6-200,-3 0 0,-3-6-265,2-4 1,3-3 228,-3-1 0,7 0 165,-1 0 1,3-4 66,1 4 1,-2-3-74,-2 7 65,9-2 1,-10-1-26,10 4 65,-3 2-22,-2 7 1,-6 7 4,-3 2 0,-3 4-19,-2 1 1,-2 0 3,-3 0 0,-3 1-292,-6-1 1,1 0 92,4 0 0,-4-6-150,4-3 0,1-4-117,-2-1 445,7 0 0,-9 0 0,4 0 0</inkml:trace>
  <inkml:trace contextRef="#ctx0" brushRef="#br0" timeOffset="27">19436 10250 8200,'8'-8'986,"3"0"-720,-6 4 0,1 2 378,-1-3 1,-2 4-204,6 1 1,-4 0 334,5 0-352,-7 0-370,10 6 0,-12 3-40,4 10 1,-5-1-74,-5 5 0,-3-4 132,-6 5 0,0-2-128,0 2 1,-5 3-279,0-4 1,-5-2 143,5-2 1,0 1-223,5-1 0,0-4-66,-1-6-418,7-6 550,2 10 0,12-12-17,4 4 0,3-8 81,1-2 1,5-1-63,0 1 1,0 2 7,-5-6 1,0 5 109,0 0 0,-1 1 32,-4-2 193,4 3 4,-5-4 0,1 1 100,1 0 406,-7 1-306,3 4 0,-6-2 500,0-3-136,0 4-56,-6-5 130,5 6-86,-6 0-160,1 0-277,4 0 1,-4 1-123,6 4 1,-2-2 40,-2 6 1,0-1-206,-5 2 0,6 2 24,-2-2 0,-1-2-104,1 1 1,-4-4 10,4 5 1,-1-7-163,1 1 148,3 4 1,-6-6 35,4 3 249,2-4 277,-4-1-116,6 0 79,0 0-169,0 7 0,0-4-37,0 6 1,0-4 1,0 4 0,1-4 79,4 5 0,-3-1-26,2 5 0,-2 1 371,-2-1-357,0 0 0,0 0 99,0 0 0,0-4-76,0-1 0,0-4 145,0 5-372,0-7 1,1 3 124,4-6 0,-3-2-156,3-2 1,1-4-185,-1-6 0,6-1-144,-2 1 0,2-6-480,-1-4 1,7-3 392,-3-1 0,4-1 512,-4 1 0,0-7 0,0-1 0</inkml:trace>
  <inkml:trace contextRef="#ctx0" brushRef="#br0" timeOffset="28">19720 10293 8100,'0'8'1590,"0"4"-1296,0-4 1,0 6-70,0 1 0,-4-1-248,-1 0 1,-5 5 106,6 0 0,-7 1-336,1-1 1,2-4 123,-1-1 1,1 0-79,-2-4 1,-1-3-86,7 3-193,-1-7 173,5 3 128,0-6 418,0-6-215,6-2 0,2-4 230,6 2 0,-4 4-50,-1 6 1,-4 0-98,5 0-49,-7 0 16,9 0 0,-10 1-87,3 4 1,-4-2 75,-1 7 1,0-6-168,0 6 128,0-1 1,-6 6-37,-4-1 0,3-5 44,-3 1-1,1-1 0,-6 1-24,1-1 0,5-6-2,-1 2 0,5-3-71,-4-2 92,6 0-106,-4 0 81,7 0 1,0 1 100,0 4 0,5-2-54,0 7 0,4-6 91,-4 6 0,2-5 65,-3 4 1,-1-1 105,7 1 19,-7 4-122,10-11-108,-5 10 19,6-10 0,-5-1-552,1-5 0,-2-7-158,1 1 1,4-2 595,-4-3 0,4-5 0,1-2 0</inkml:trace>
  <inkml:trace contextRef="#ctx0" brushRef="#br0" timeOffset="29">19934 10463 7827,'-16'0'347,"-3"0"1,16-4-248,-7-1 608,7 0-93,-3 5-336,6 0 0,3 0 84,6 0 0,1 0-300,9 0-47,3-6 1,-5 4 68,7-3 0,-7 4-133,2 1 1,2 0-62,-2 0 1,-2 1 102,-7 4 1,1-2 157,-6 7 0,-1-1-90,-4 6 0,0 0-131,0 4 0,-8-1 75,-6 5 1,-2-1-92,-7 2 1,4-3-108,-5-7 1,7-1-340,-2-4 0,3 2-1195,2-6 1222,-1 0 1,8-12-39,2-2 1,3-4 541,2-1 0,0-2 0,0-3 0,2 3 0,3-3 0,1 4 0,3 0 0,4 3 429,-3 2 0,-3-1-9,3 6 187,-1 1 1,6 4-193,-1 0 0,-2 6-490,-2 4 1,3 1 138,-4-2 0,-1 4-1255,1-4 690,1 4 501,4 1 0,0 0 0,1 0 0</inkml:trace>
  <inkml:trace contextRef="#ctx0" brushRef="#br0" timeOffset="30">20104 10534 7827,'0'-9'747,"0"-1"-325,7 7-198,1-9 0,11 5 0,-1-2 0,3 1-116,-2 3 0,3 2 80,7-6 1,-1 4-378,0-5 1,-4 6 171,0-6 0,-7 7-308,2-2 0,-3 2 62,-2-2 1,-4 4-304,-1-4 122,-6 3 165,4-4 255,-14 5 0,-1-11-83,-6 8 1,5-3 247,-1 3-147,1 2 276,-6-11 1,6 10 363,0-6 34,5 6 96,-2-4 0,6 9-307,0 3 0,0 9-77,0 10 1,0 4-91,0 5 0,0 3-180,0 7 1,0 5 61,0-1 0,0 0-271,0-4 0,0-2-212,0-3 1,0-3-311,0-7 1,0-6-1600,0-3 1010,0-9 562,-6-4 1,-1-8 233,-2-2 0,-4-4 414,4-6 0,-5-7 0,-5-3 0,3 2 0,-3-1 0,3 4 0,2-5 0,1 2 0,4-2 0,-2-1-21,6 6 0,0 3 110,5 2 1,0 8 1780,0-9 0,7 9-874,2-4 1,8 6-625,2-6 0,7 7-164,-3-2 0,3 2-480,-3-2 0,3 4 179,-7-4 93,6 4 0,-3 1 0,6 0 0</inkml:trace>
  <inkml:trace contextRef="#ctx0" brushRef="#br0" timeOffset="31">20815 10179 9830,'0'8'890,"0"11"0,0-8-731,0 13-105,0-7 0,0 10-117,0-4 1,5 3-246,0-3 1,-1 3 117,-4-7 1,0 0-620,0-5 809,0-6 0,7 11 0,1-3 0</inkml:trace>
  <inkml:trace contextRef="#ctx0" brushRef="#br0" timeOffset="32">20716 10307 7773,'0'14'518,"0"0"1,-5-4 193,0-1 1,-1 1-258,1 4 1,4 0-350,-4 0 0,3 1 56,2-1 1,2-2-433,3-2 0,2-4-66,8-6 0,0 0-264,4 0 0,4-6 304,5-4 1,-1-2-160,-3-2 1,2-1 357,-2 1 1,-3 2-68,-2 2 0,-4-1 495,0 6 0,-3-1-200,-2 1 1,-2 4 133,-4-4 1,-2 5 277,3 5-98,-10 3 0,-3 6-157,-6 0 1,4-1-115,1-4 0,-1 4-74,-4-4 0,5-1-185,-1 2 1,1-3 9,-5 3 1,-1 3 62,1-4 0,0 4 6,0 1 1,-1 2 37,1 3 1,-2 1-12,-3 4 1,4 3-114,-4-4 0,-3 4-180,-2 2 0,3-2-16,2-4 1,4 3-852,0-7-363,7-7 1502,-4 1 0,10-12 0,-4 6 0</inkml:trace>
  <inkml:trace contextRef="#ctx0" brushRef="#br0" timeOffset="33">20829 10563 7773,'10'0'238,"-1"0"0,-4 0 412,5 0 1,-1 5-351,5-1 0,1 1-141,-1-5 1,0 0-240,0 0 0,0 0 81,1 0 0,4 5-222,0-1 1,-2 3 163,-8-2 0,4-2-88,-4 6 0,-2-4 7,-2 4 1,-4 1 59,-1 4 0,0 0 74,0 1 0,-6-1 155,-4 0 0,-2 0-97,-3 0 0,1 1-6,0-1 1,0-6-309,0-4 1,-1-2-49,1-2-210,0 0 1,1-6 126,4-4 1,3-7-22,6-2 0,-5-5 412,0 5 0,0-6 0,5 1 0,5-1 0,0 1 0,4-1 0,-4 6 139,6 0 1,-8 11 41,7 4 397,-7 2 1,8 10-200,-6 6 1,-1 7-73,-4 7 1,0 0-89,0 1 0,-1-1-130,-4 1 0,3-1-627,-2 1 0,-3-7 538,3-3 0,-1 3 0,5 0 0</inkml:trace>
  <inkml:trace contextRef="#ctx0" brushRef="#br0" timeOffset="34">21242 10122 7479,'-7'-8'453,"6"2"1,-5 4-177,6-2 381,0 2-306,0-4 0,6 6 316,3 0-510,4 0 0,3 0-1,3 0 0,-2 1-101,7 4 0,-1-3-369,6 2 0,-5-2 257,-1-2 0,-4 0-176,5 0 0,-7 0 139,2 0 1,-4-2-619,-6-2 0,2 0 139,-6-5 0,0 4-34,-5-4 0,-2 1 606,-3-2 0,-3-2 0,-6 2 0,0-1-152,0 2 1,4 1 51,1 3 0,-1 3 1225,-4-2-878,0 2 0,1 8 137,4 4 1,1 9 91,3 5 0,3 2 72,-2 3 1,2-1-251,2 1 0,0-1-194,0 1 1,2-1-272,2 0 0,-2-1 166,3-3 0,1-3-579,-1-7 1,1-2 298,-1-2 0,-2-4 110,7-6 1,-6 0-234,6 0 0,-1-11-288,5-3 1,1-10 417,-1 1 0,0-1 274,0-5 0,-4 4-20,-1-8 0,1 8 20,4 1 0,-5 2 345,1-2 0,-2 4-10,1 5 33,4 1 0,-10 6-129,7 4 1,-7 4 6,1 4 0,-2 6-88,-2 9 0,0-3-57,0 3 1,-2-4-51,-2 0 1,1 3 76,-7 1 0,5-1-141,-4-9 1,4 4 20,-4-4 0,6-1 37,-2 2-29,-3-1-16,0 5 0,0-4-100,3-1-404,4-5 318,1 8 0,1-10 96,4 3 0,-2 1 150,7-1 1,-6 4-123,6-4 0,-5 4 139,4-4 0,-4 6-26,4-1 0,-5 2-23,0 2 0,-2-4-6,-2-1 0,0 1 5,0 4 0,0 0-34,0 1 1,-2-1 20,-2 0 1,0 0-12,-5 0 1,6 1-5,-2-1 1,-1-5-305,1 1 187,0-1 1,4-1-279,-4-3 210,3-4 3,-4-1 1,6-1-92,0-4 0,0-3 6,0-6 0,0 0 84,0 0 0,-2-1 201,-2 1 0,2 0-17,-3 0 79,-3-7 0,7 5 111,-4-3 1,-1 4 1,1 0 279,0 8-280,-1-6 0,4 18-60,-2-1 1,2 7 436,2 4 0,0 5-124,0 4 1,-1 3-548,-4 1 1,3 2-118,-3 3 0,-2-3-206,-3 4 1,-3-4 36,-1-2 1,0-1-604,0-3 992,0 2 0,-1-10 0,1 5 0</inkml:trace>
  <inkml:trace contextRef="#ctx0" brushRef="#br0" timeOffset="35">21853 10350 7491,'0'14'349,"0"0"1,0-5-48,0 1 0,0 1-132,0 8 1,0-3-125,0 3 0,0-8-124,0-2 1,5 1-76,0 4-404,-1-6-15,3-2 398,1-6 1,4-1 99,-2-4 0,1-3 39,-7-6 0,6 0 146,-5-1 0,6 1-118,-2 0 122,4-7 0,1 6 484,0-4-411,1 3 1,-3 6-7,-2 1 20,2 6-219,-4-4 1,0 9 115,-3 3 0,-4-2-22,-1 6 0,0-4 13,0 5-13,0-7 9,0 9 13,0-10-148,7 4 1,-4-6 101,6 0 1,-4-1-182,5-4 1,-6 2 30,6-7 0,-2 1 33,1-5 1,4-1 94,-4 1 0,4 0 108,1 0 1,0-1 40,1 1 0,-6 2-110,1 2 1,-1-1 282,5 6 1,-4 1-112,-1 4 0,-1 1 75,2 4 1,1 4-30,-7 10 0,6-1-333,-5 5 0,4-4-37,-4 5 1,4-5-44,-4 5 1,1-5 62,-1 4 1,-3-10-49,2 1 0,-2-3-129,-2 4 0,0-6-165,0 0 495,0-5-163,-6 2 0,-2-6 252,-6 0 1,6-2-29,3-2 0,-1-4-101,1-6 1,0-1-108,5 1 1,2-6-127,2-4 0,4 2-107,7-2 1,-1 0 100,0-4 1,5-1-1243,0 1 1430,6 6 0,-3-11 0,7 3 0</inkml:trace>
  <inkml:trace contextRef="#ctx0" brushRef="#br0" timeOffset="36">22720 9824 7409,'8'0'-34,"0"0"298,-3 0 145,-3 0-170,10 0 0,-9 0-9,7 0 0,-5 6-117,4 3 0,-4 2 83,4-1 0,-4 3-204,4-4 1,-4 4 220,5 1-549,-7 0 128,9 0 0,-8-1-143,5-4 0,-6-1 79,2-3 0,-5-3-81,-5 2 0,2-2 103,-6-2 0,-1 0 39,-4 0 1,0 0 217,-1 0 1,-3 0-99,-1 0 1,0 0 329,4 0 0,6 0 230,-1 0 205,1 0-212,1 0-181,2 0 0,7 0-174,4 0 0,5 0 26,8 0 0,3 0-115,3 0 0,3-2 54,-4-2 0,3 2-266,-3-3 0,3 4-170,-8 1 213,1 0 1,-6 1 93,-3 4 0,-4 3-23,-6 6 1,-2 0 26,-2 1 0,-4 4 6,-7-1 0,-4 6 26,1-5 0,-6 0-5,5-5 0,0 1 113,5-1 0,-1-2-7,1-2 22,6-4-93,2-6 1,8 0 7,2 0 1,6-6-152,9-4 0,-2-2 89,7-2 0,-2-1-158,2 1 1,-4 0 50,-6 0 0,1-1 30,-1 1 1,0 0 47,0 0 95,1 0 0,-8 4 51,-2 1 457,-3 5-155,-2-2 0,0 8-129,0 2 1,-2 11 82,-3 8 0,4 4-72,-4 2 0,4 7-127,1 7 0,0-1-35,0 6 0,0-4-173,0-1 0,0 4-2,0 0 0,0-4-192,0-5 1,0-7-202,0 3 1,0-9-104,0-1 134,0-7 1,-2 2 128,-3-10 0,-3-2 314,-6-7 0,0 0 0,0 0 0</inkml:trace>
  <inkml:trace contextRef="#ctx0" brushRef="#br0" timeOffset="37">22735 10350 7828,'8'0'132,"-2"0"224,0 0 0,2 0-66,6 0 1,5 4-139,0 1 1,6 0-191,-1-5 1,3-2 37,1-3 0,1-2 0,-1-8 0</inkml:trace>
  <inkml:trace contextRef="#ctx0" brushRef="#br0" timeOffset="38">23261 9966 7828,'0'14'0,"-2"0"0,-3 0 0,4 1 333,-4-1 0,3 0 8,2 0 0,0 0-147,0 1-165,0-1 1,2-6-230,3-3 0,3-4-44,6-1 0,0 0-269,0 0 1,2-6 204,3-4 1,-3-2 80,3-3 1,-3 1-47,-2 0 0,-5 0 273,1 0 0,-2-1 112,1 1 0,2 5 322,-6-1 360,0 7-525,-5-3 1,0 12 292,0 4-376,-7 2 1,-1 2-5,-6 1 1,5-1-231,-1 0 0,2 0 62,-1 0-178,-4-6 0,5 3-252,-6-6-11,6 0 277,-4-5 1,10-2-3,-3-2 0,4-4 103,1-7 0,0 6-17,0-1 1,0 1 69,0-5-143,6 0 253,2-1 0,1 7 45,1 4 0,-7 8 68,2 6 0,-4 7-111,-1 2 0,0 7 67,0-3 1,5 4 28,0 2 1,0-3-122,-5-2 0,0-3-84,0-7 1,1-2 19,4-2 0,-2-4-146,7-6 0,-6-1 18,6-4 1,1-8-232,8-6 1,-3-8-3,3-1 1,1 0 90,-1-6 0,2 0 157,-2 1 0,-4-2-46,4 2 1,-3 7 339,-2-2 0,-1 9-23,-4 0-13,4 3 1,-11 10 98,2 6 0,-2 13 129,-2 10 0,0 2-151,0-1 1,0 3 25,0-3 0,0 1-216,0-1 1,2 1 101,2-6 0,-1-5-229,7-4 0,-5-2 44,4 1 0,-4 2-174,4-6-234,-5 0-126,2 1 279,-6 2 0,-2 6-84,-2 0 1,-6 0 79,-9 1 0,3-3 127,-3-2 1,4 1 97,0-6 0,1-1-264,0-4 307,6 0 1,2-6-23,6-4 1,0-2-21,0-2 0,0-1 72,0 1 1,6 5 130,3-1 1,4 2 166,1-1 1,1 3-156,-1 6 1,5 0 27,0 0 1,0 6-206,-5 3 1,0 4-161,0 1 0,-1 2 108,-4 3 0,4-3 71,-3 3 0,2 3 0,2 0 0</inkml:trace>
  <inkml:trace contextRef="#ctx0" brushRef="#br0" timeOffset="39">23972 10264 7819,'6'8'-1039,"-5"5"664,6-12 375,-7 12 0,0-5 0,0 6 0</inkml:trace>
  <inkml:trace contextRef="#ctx0" brushRef="#br0" timeOffset="40">16066 11928 7829,'0'7'-155,"2"1"376,3-3 1,-2-3 70,6 2-31,1-2 1,9-2-83,0 0 0,0 0-209,-5 0 1,5-5-68,0 1 0,0-8-167,-5 3 1,-1 1-127,-4-1 1,4-1 15,-4-4 68,-2 0 1,-1-1 41,-6 1 1,-2 0 235,-2 0 0,-3 0-127,-2-1 0,-4 6 220,4-1 0,-2 6 82,1-6 1,-2 7 249,2-2 1,4 10-81,1 5 1,-1 5 209,1 9 1,-1 1-167,1 13 0,3-1-24,-2 0 1,2 5-303,2-5 1,2-2 115,2-2 0,-1-4-108,7-5 0,-5 1-109,4-6 0,1-7-155,4-7 0,0-5-24,0-5 1,1-9-266,-1-10 0,0-4-160,0-5 1,0 1 227,1-6 1,-1 5 441,0-5 0,-1 5 0,-4-5 0,4 7 0,-4-3 0,-1 0 0,2 1 0,-2-1 0,1 6 0,-3 11-35,-6 2 167,0 11 1,0-1 403,0 10 0,0 2-195,0 8 0,0 4-17,0 0 1,0 4-47,0-4 1,0 0-11,0-5 1,-4 5-186,-1 0 0,-1 0-316,1-5 1,2 1 139,-7-1 0,5-5-106,-4 1 0,6-5 73,-2 4 0,3-4 18,2 4 62,0-6 1,0 5 29,0-3 0,7-3 115,2 2 0,4 0-47,1 0 1,5-1 13,0 7 0,5-5-28,-5 4 0,4-1-2,-4 2 0,0 2 22,-4-2 0,-3 2-15,-2 3 1,-4-1 96,-6 0 0,0 0-90,0 0 0,-2-1-71,-2-3 1,-4 1 1,-6-7 1,-1 1-135,1-5 0,0 0 122,0 0 0,-1 0-22,1 0 1,0-6-119,0-4 0,4-1 70,1 2 1,4-4 221,-4 4-181,5-4 0,-2-1 205,6 0-93,6 6 1,2-3 59,7 6 1,-1 0-111,0 5 1,0-1 14,0-4 0,1 3-348,-1-3 1,0 4 128,0 1 1,1-5-849,-1 0 1050,0-6 0,7 3 0,1-6 0</inkml:trace>
  <inkml:trace contextRef="#ctx0" brushRef="#br0" timeOffset="41">16863 11814 7775,'-10'9'-168,"1"1"0,6-1-25,-2 5 0,3 1 951,2-1-549,0 0 1,7-1-37,2-4 0,-1-2-322,1-7 0,1 0-264,4 0 1,0 0 412,1 0 0,-1-13 0,0-3 0</inkml:trace>
  <inkml:trace contextRef="#ctx0" brushRef="#br0" timeOffset="42">16976 11743 8855,'0'9'568,"0"1"1,0 1-469,0 8 1,0 3 128,0 6 1,0 5-172,0 1 0,0 4-180,0-5 1,-4 5-318,-1-5 1,-6 3 84,1-7 1,4 1-1041,1-11 1394,-3-7 0,1 1 0,-8-5 0</inkml:trace>
  <inkml:trace contextRef="#ctx0" brushRef="#br0" timeOffset="43">16848 12027 7775,'0'-14'0,"0"-5"-96,0 0 1,0 0 95,0 5 0,7 0 616,2-1 1,4 6-197,1-1 0,5 3-216,0-3 0,6 4-47,-1 6 0,3 0-59,1 0 1,1 6-25,-1 4 1,-1 4-175,-3 5 0,-4-4 81,-6 4 0,4 2 84,-4-2 0,-1 5-130,-9-5 1,-2 0 63,3-5 0,-4 0-50,-1 0 1,-1-4-40,-4-1 0,2-1-99,-7 2 1,1-3 124,-5-2 0,-5-3 29,0 2 11,0-2 1,5-4-20,-1-2 0,7 1 120,4-7 1,2 1-108,2-6 1,2 1-168,2 0 0,4 0-54,7 0 1,4-5-179,0 0 0,6-5 132,-2 5 0,0-2 297,0 2 0,1 4 0,4-6 0</inkml:trace>
  <inkml:trace contextRef="#ctx0" brushRef="#br0" timeOffset="44">17574 11871 7775,'-10'19'276,"1"0"1,1 0 129,-2-5 0,-1 6 207,6 4 1,1-2 116,4 2-513,0-7 0,1 2-51,4-9 0,3-4 38,6-6 1,5 0-304,0 0 0,2-6-161,-2-4 1,-4-7-219,4-2 0,-3 0 161,-2 5 0,-1-5 79,-4 0 1,-2 0 279,-7 5 1,0 4-101,0 1 0,-7 5 232,-2 0 0,-4 2-70,-1 2 0,-5 6-9,0 4 1,0 4-281,5 5 0,5-2-591,-1 7 776,7-6 0,-3 2 0,6-6 0</inkml:trace>
  <inkml:trace contextRef="#ctx0" brushRef="#br0" timeOffset="45">18100 12056 7730,'-15'7'2404,"3"6"-1863,2-3 0,-1-3-1201,6 3 0,1-5 175,4 4 0,0-4-942,0 4 782,0-5 645,-7 8 0,0-10 0,-8 4 0</inkml:trace>
  <inkml:trace contextRef="#ctx0" brushRef="#br0" timeOffset="46">18384 11856 7828,'0'8'1462,"6"-1"-1147,4-7 1,2 0-169,3 0 1,5-7-99,4-2 0,4-5 27,5-5 0,4 1 88,5-5 1,0 1-228,-5-2 1,3 3 74,-7 7 1,-6 1-288,-8 4 1,-5 4 148,-4 10 1,1 4-47,-7 10 1,-5 5 27,-9 9 1,-7-3-56,-2 3 0,-5-3 52,5-1 1,0-7 42,5-3 0,0-10-618,0-4 447,0-3 0,6-13 275,3-3 0,-3-16 0,0-1 0</inkml:trace>
  <inkml:trace contextRef="#ctx0" brushRef="#br0" timeOffset="47">18668 11572 7828,'0'14'-225,"0"-4"187,0-1 1,0 1 473,0 4 1,5 5-139,0 0 1,0 5-206,-5-5 0,0 4-16,0-4 1,0 0-154,0-5 1,4 1-67,1-1-498,0-6-58,-5-2 503,0-6 1,0-6-335,0-4 1,-7-2 528,-2-3 0,1 1 0,-1 0 0,1-2 0,-2-3 0,-2 3 0,2-3 0,-3 4 39,-1 0 1,5 3 69,-1 2 1,6-1 491,-6 7 0,5-1-260,-4 5 0,6 8 43,-2 6 1,3 6-4,2 9 0,2 6-56,3 3 1,-2 3-164,6 1 1,6 6-1,4-1 1,-1-6-226,-3-8 0,4-4 98,0-6 0,1-2-582,-1-7 0,-3-6 303,3-3 0,-2-5-250,2-5 0,-3-3 494,3-6 0,3-7 0,0-1 0</inkml:trace>
  <inkml:trace contextRef="#ctx0" brushRef="#br0" timeOffset="48">19038 11572 8293,'0'10'942,"0"-1"0,0-4-781,0 4 0,2-1-379,2 2 0,-2 2 109,3-2-314,3 2 1,-2 3 228,3-1 0,-2-5-933,-7 1 489,0-1 341,0 6 0,0-1 80,0 0 0,-2-5 209,-3 1 1,2-5 509,-6 4-452,6-6 1,-9 5 356,8-3-290,-1-3 0,5 2 26,0-8 1,2-4-92,2-7 1,-1 1-69,7 0 1,-1 0 5,6 0 0,-6 1-73,1 3-26,-1-2 96,5 10 0,-4-4 371,-1 6-297,-6 0 1,4 11 113,-7 3 0,0 5-31,0 0 1,4 2 56,1 2 0,0 4-117,-5-3 1,0 1-11,0-1 1,2 1-34,2-6 0,-2 0 171,3-5-50,-4 7-14,-1-5-369,0 4 87,-6-12 25,-2-2 1,-2-12 21,1-3 0,6-4-170,-2-1 0,4-7-12,1-3 1,1-2 135,4-3 0,-2-4-59,6 0 0,3 4 27,6 6 1,-2-1 100,3-4 0,3 1 13,2 3 1,-2 3 133,2 7 1,-2 2 42,2 2 0,-2 4 236,-3 6 0,-8 0 478,3 0-574,-3 6 0,-1 2 3,-1 6 1,-6 0-91,2 1 0,-3-1-185,-2 0 1,0 0 111,0 1 0,-5 4-386,0-1 0,-4 1 41,4-4 1,-1-3-92,1-2 0,3 2-321,-3-2 158,-2-4 291,-1 0 1,-2-6-115,1 0 188,6 0 0,-9-6 38,8-3 1,-1 1 97,5-2 0,0 1-104,0-5 205,-6-1 0,4 1-120,-3 0 0,4 5 309,1-1 133,0 7-125,0-3 25,0 6-196,0 0-144,0 6 0,1-3 33,4 7 0,-3-1 2,2 5-7,-2 0 1,-2 1-100,0-1 0,5-5-150,-1 1 226,1-1 0,-5 5-28,0 1 1,0-6 17,0 1 0,2-6-576,3 6 97,-4-7 126,5 10 305,-6-12 0,2 6-73,3-7 844,-4 0-547,6 0 0,-6 0 733,4 0-348,-3 0-231,10 0 0,-9 4 35,7 1-376,-1 0 1,6-4-72,-1 4 1,-5-3 92,1 2 1,-6-2-246,6-2 141,-7 0 0,5 0-460,-3 0 290,-4 0 1,6-2-335,-7-2 611,0-4 0,6-13 0,2-1 0</inkml:trace>
  <inkml:trace contextRef="#ctx0" brushRef="#br0" timeOffset="49">19749 11629 7801,'-14'0'0,"-1"5"328,1 0 0,5 6-187,-1-2 0,7 4 411,-2 1 1,4-5 179,1 1-712,0-1-112,6 6 1,2-8-163,6-2 1,0-3-15,1-2 0,4 0-203,0 0 0,0-7 179,-5-2 1,0 1 54,0-1 1,0 4 202,1-5 1,-1 7-188,0-2 0,-4 2 455,-1-1 74,0 2 110,6-4-171,-1 6 174,0-7-393,-6 6 0,0-6 126,-3 7-283,-4 0 0,6 2 54,-7 3 1,-2-4-313,-3 4 0,2 1 38,-6-1 0,4 1-38,-5-1 0,6-3 387,-6 3 0,1 2 0,-6 1 0</inkml:trace>
  <inkml:trace contextRef="#ctx0" brushRef="#br0" timeOffset="50">19863 11501 7795,'-8'0'0,"0"-5"596,3 1-1,4-1-95,-6 5-107,7 0 27,0 0-290,0 6 0,0 2-146,0 6 1,2-4-291,3-1 1,-2 1 237,6 4 0,-6-5-117,2 1 1,-2-2-89,2 1-390,-3 4 173,4-5-100,-6 6 510,0-6 0,-2 3 153,-2-6 271,2-1-243,-11-4 0,10 0 15,-6 0 0,6-1 10,-2-4 188,3 4-69,2-12-43,0 5-264,0-6 82,0 0 0,5 4-187,0 1 109,6 5-234,-3-2 167,0 6-51,4 0 157,-10 0 0,4 2 9,-6 2 1,0 0-1,0 5 0,0 1 15,0 4 1,-2-5 35,-2 1 0,2-1-54,-3 5 1,-1-4 54,1-1 1,-1-5-36,1 0-38,4 4 55,-6-6 0,7 4-48,0-6-242,0 0 157,0-6 45,0 4 1,2-9-6,3 6 243,-4 1-153,6 4 179,-1 0-23,-4 0 345,4 0-218,-6 6 0,0-3-139,0 7 1,-2-7-122,-2 2 1,2-2 227,-3 1-427,4-2 129,1 4 87,0 1-78,0-6-180,0 12-139,0-12 180,0 12-14,6-11 0,-3 4-15,7-6 113,-1 0 1,1 0 60,-1 0 0,-4-5 198,4 1-202,-6-1 211,10 5 109,-11 0-129,10 0-151,-10 0 95,4 0-221,-6 6 1,-1 0 39,-4 4 1,2 3-65,-7-4 1,1-1 98,-6 1 1,1 1-13,0 4 1,0-4 264,0-1 1,-1 0-93,1 6 0,5-6 79,-1 1 0,7-6 206,-2 6-225,4-7 0,7 3-79,4-6 0,4 0-108,5 0 0,3 0 9,6 0 1,-1-1-174,-3-4 0,3-1 24,-4-4 0,4-1 39,2 6 0,-7-4-275,-3 4 0,-3-6 147,-2 2 0,0-2 221,0 1 0,0-9 0,1 3 0</inkml:trace>
  <inkml:trace contextRef="#ctx0" brushRef="#br0" timeOffset="51">20431 11586 7785,'10'8'223,"-1"-3"0,-4-3 194,5-2-147,-7 0 195,9 0-580,-4 0 168,6 0-412,-6 0-37,5 0-53,-11 0 116,4 0 195,-6 0 49,0 0 121,0 6 139,0-5-84,0 6 215,0-7 322,0 0 0,-5-2-518,0-3-70,1 4-20,4-5 156,0 6-120,0 0 0,0 6-65,0 3 0,0 4 32,0 1 1,0 5-9,0 0 1,0 6-82,0-1 1,0-2-179,0 2 1,0-7-30,0 2 0,0-3-284,0-2 1,0-4-510,0-1 1070,6-6 0,-4 4 0,4-7 0</inkml:trace>
  <inkml:trace contextRef="#ctx0" brushRef="#br0" timeOffset="52">20502 11757 7652,'0'-8'1611,"0"2"-1462,7 6 31,1 0 0,6-5-494,0 0 1,0 1 193,1 4 1,-1-2-529,0-3 326,0 4 0,-1-7-683,-4 3 435,4 3 570,-11-4 0,-2 6 0,-10 0 0,-3 0 0,-1 0 0,0 2-87,0 2 1,-5-2 236,0 3 0,-5-2 288,5 2 1,0-4-159,5 4 0,0 3 134,0 1 1,1 4-52,3 1 1,4 0 100,6 1 0,0 0-344,0 4 1,6-3 37,4 3 1,3-8-222,1-1 1,5-7-58,0 2 1,6-5-226,-1-5 0,-2-3 11,1-6 1,-4-2 130,5-3 1,-7-2-149,2-2 0,-3-3 102,-2 8 0,-4-6 195,-1 5 1,-5-5 69,0 5 1,-2-4 200,-2 4 1,0-2 66,0 2 75,0 3 1,-2-3-11,-2 10 0,2 4-111,-3 10 0,4 4-41,1 10 1,0 3-31,0 7 0,0 4-193,0 0 0,0 0 65,0-4 0,1-7-66,4-3 1,-2 0 47,7-5 0,-1 3-268,5-7-47,1-4 1,-1-6 106,0-9 0,0-4 10,0-1 1,-1-2 87,-3-3 0,1 3 36,-7-3 1,1 4-50,-5 0 0,0 6 308,0-1 0,-1 7 24,-4-2 0,-3 4 38,-6 1 0,-1 6-115,1 4 1,2-2-48,2 1 1,-3-1-182,4 1-439,3 4-34,-1-11 193,7 10-261,0-10 1,7-1 96,2-5 0,9-7 128,0 1 0,3 2 391,-2-1 0,-2-1 0,7-4 0,-7 1-14,2 4 0,2-4 14,-2 4 0,0-4 52,-5-1 1,0 5 13,0-1 1,-4 2 1199,-1-1-252,1-4 90,4 11-729,0-4 0,-6 8-160,-3 2 0,-3 4-249,-2 7 1,0 0 107,0 4 1,0-1-78,0 5 1,-2-5 11,-3 1 1,4-3-27,-4-2 1,-1 0 51,1 0-274,0 0 67,5-6-25,0-1 0,0-9-255,0-3 0,5-4 195,0-10-1,6 2-58,-2-7 1,4 0 64,1-4 0,0 4 153,0 0 1,1 2 53,-1-2 1,-1-1 235,-4 6 0,4 5-36,-4 5 0,-1 5 275,1 0 0,-1 4-157,2 4 1,-2 4 161,-3 7 1,-4 3-153,4 1 0,1 0-63,-1-4 1,0-1-257,-5 0 1,1 0 121,4 0-131,-3-6 1,5 3-33,-2-6-120,-3 0 1,6-11-203,-4-4 0,0-3 177,5-1 1,-4-5-136,4 0 1,1-6 112,4 1 0,0 2 207,0-1 1,1 0-55,-1 0 0,-5 2 156,1 7 0,-1 1-15,5 4 0,-4 3 295,-1 6 0,-4 3 107,5 6 1,-7 7-162,2 12 1,-2 2-101,1 4 1,-2-4-36,3 3 1,-4-3 100,-1-2 1,2-1-99,3-3 1,-4 1-10,4-6 1,-3 0 126,-2-5-162,-7 0 1,-1-6 27,-6-3 1,5-3 170,-1-2-271,1 0 0,-4-2 97,4-3 0,2-4 1,7-10 1,0 2-439,0-7 0,2 0-551,3-4 1,2-1 451,8 1 1,-1-1-67,0 1 0,5 0-3,0-1 464,0 1 0,2-1 0,1 1 0</inkml:trace>
  <inkml:trace contextRef="#ctx0" brushRef="#br0" timeOffset="53">21810 11487 7770,'-7'8'1545,"-6"-2"-955,11-6-440,-4 0 0,8 0-108,2 0 1,-1 0 308,7 0-814,-1-6 377,6-2-248,-1 0 1,-5-3-210,1 6-291,-7 0 316,3 5 308,-6 0 0,-1 0-558,-4 0 250,3 0 518,-4 7 0,0-6 0,-2 6 0</inkml:trace>
  <inkml:trace contextRef="#ctx0" brushRef="#br0" timeOffset="54">21896 11345 7765,'8'-8'1065,"-2"-5"-370,0 12-192,-4-6-369,4 7 0,-6 2 69,0 3 1,-1 1-149,-4 3 0,-1 4-181,-4-4 0,-3 4-357,4 1 0,1 1 106,-1-1 1,4-5-412,-5 1 1,7-6-351,-2 6 1138,-2-7 0,-1 10 0,-7-5 0</inkml:trace>
  <inkml:trace contextRef="#ctx0" brushRef="#br0" timeOffset="55">21825 11416 7765,'8'0'223,"-1"5"67,-2-1 0,-3 7 112,3-1 0,1 4-98,-1 5 0,4-2-88,-4 7 0,4 0-212,-4 4 0,0 1 72,-5-1 0,5 0-313,-1 1 1,1-5-86,-5-1-326,0-5 282,0 2 1,-2-12-310,-2-3 0,2-5 675,-3-5 0,4-9 0,1-8 0</inkml:trace>
  <inkml:trace contextRef="#ctx0" brushRef="#br0" timeOffset="56">21953 11402 7765,'6'-8'0,"-4"-5"355,10 5-129,-4 0 0,2 2 64,-1 6-246,1-6 117,4 4 1,2-4-534,2 6 273,-2 0 1,5 0-19,-7 0 1,2-5-93,3 0 1,-8 0-842,3 5 533,-3 0 56,-3 0 461,-2 0 0,-6 7 0,0 1 0</inkml:trace>
  <inkml:trace contextRef="#ctx0" brushRef="#br0" timeOffset="57">22109 11316 7765,'0'-14'-1381,"-2"5"2128,-2-1 40,2 7-142,-4-10-239,6 12-166,0-6 0,0 14-89,0 2 1,0 9-104,0 1 1,-2 4 32,-3-4 1,4 6-228,-4-1 1,-1-2 45,1 2 0,-4-7 80,4 2-715,0-3 339,5-2-78,0-6 348,0-1 1,2-7 103,2 0 1,0 0-3,5 0 1,-4 0 138,4 0 1,-4 1-19,5 4 0,-6-2-101,6 6 1,-5-4 110,4 5 0,-6-6-73,2 6 0,-2-5-7,2 4-56,-4-6 1,6 5-50,-7-3 26,0-4-175,0 6 63,0-7 105,0 0-166,0-7 178,0 0 1,0-8-18,0 1 0,0 5 54,0-1 1,1 1 3,4-5 30,-3-1 0,5 3 275,-2 2-225,-3 4 1,6 1 268,-4 0-270,-2 1 0,6 8 29,-3 1-174,-4 6 186,6-3-561,-1 6-17,-5 1-19,6-1 356,-7-6 0,0 0-139,0-4 410,0-2 0,0 6 9,0-4-55,-7-2 1,6 6-10,-4-3 0,2-4 219,-2 4-134,4-3-176,-6-2 0,9 0 64,3 0 21,-4 0 52,12 0 0,-10 0-70,7 0 1,-7 1 147,1 4 0,0-4 27,0 4-93,-2 3 0,4 0 25,-6 6 1,0-4 67,0-1 1,-5-4-96,1 4-271,-1-5-829,5 8 725,0-10 1,2 4-1119,2-6 1348,4-6 0,13-8 0,1-9 0</inkml:trace>
  <inkml:trace contextRef="#ctx0" brushRef="#br0" timeOffset="58">22564 11330 7774,'-8'0'-240,"2"0"1,4 0 1033,-3 0-167,4 0-555,-5 7 1,4-4 33,-3 6 0,4-4-302,-4 5 171,3-7 1,1 8-551,-4-6 1,3 1-37,-2-1-292,2-4 903,2 12 0,-6-5-66,4 6 1,-6-1 13,4-4 200,2 4 0,-4-5 9,6 6 0,0-5 255,0 1 0,0-5-135,0 4 0,0-4-32,0 4 1,0-4-73,0 4-214,0-5 0,1 7 202,4-7-128,-3 1 0,5-5-158,-2 0 180,-3 0 1,10-1-71,-2-4 0,-2-3 50,1-6 1,-4 0-33,5-1 0,-3 1 83,3 0 0,1 0 90,-6-1 0,4 6-48,-4-1-21,6 7-166,-3-3 1,1 6 199,1 0-159,-7 0 0,3 6 0,-6 4-21,0 2 1,0 3-20,0-1 0,-4-5 1,-1 1 1,-1-5 157,1 4-111,3-6 51,-4 10-36,6-12 58,0 6-53,6-1 1,4-4-68,9 2 0,-2-2 17,7-2 0,-7 0-16,2 0 1,2-2 46,-2-2 1,4 2-14,-4-3 1,-5 4 48,-4 1-67,-1 0 12,6 6 0,-8-3-17,-2 7 0,-5-6-67,-5 6 0,2-7 6,-6 2 0,-1-4-175,-4-1 1,5 0-129,-1 0 137,1 0 0,-6-1 98,1-4 1,5-3 13,-1-6 1,6 0 222,-6 0 0,7-1-10,-2 1 1,4-2 9,1-3 1,0 4-98,0-4 1,1 8-20,4 1 0,-2 5-295,7-4 303,-1 6 45,5-4 0,0 7 0,1 0 0</inkml:trace>
  <inkml:trace contextRef="#ctx0" brushRef="#br0" timeOffset="59">23275 11018 7796,'5'9'6,"-1"1"1,1-6 63,-5 6 1,0-5-325,0 4 0,2-4 94,2 4-618,-2 1 778,4 4 0,1-6 0,1-2 0</inkml:trace>
  <inkml:trace contextRef="#ctx0" brushRef="#br0" timeOffset="60">23161 11217 7642,'-8'-2'-1065,"4"-3"967,2 4 1,4-10 633,2 6 0,6-6-389,9 2 0,-2-4-268,7-1 1,-5-1-64,4 1 0,-4 2 59,5 2 1,-7-3-27,2 4 1,-3-2 109,-2 1 1,-6 3 29,-3 2-9,-3 3 1,-2 2 206,0 10 1,-5 2-40,0 3 1,-6 5 154,2 4 0,-2 1-226,1-1 1,-1 1 12,6-6 0,1 0-550,4-5 217,0 7-437,0-5 680,0-2 0,0-2 0,0-4 0</inkml:trace>
  <inkml:trace contextRef="#ctx0" brushRef="#br0" timeOffset="61">23403 11146 6912,'-6'8'-215,"4"-2"176,-4 0 1,6-3 24,0 7 0,0-5-382,0 4 396,0-6 0,-7 10 0,-1-5 0</inkml:trace>
  <inkml:trace contextRef="#ctx0" brushRef="#br0" timeOffset="62">23232 11231 7901,'10'0'268,"-1"0"1,1-2-109,4-2 1,5-4-273,0-6 1,6 4 72,-1 1 1,3-1-402,1-4 0,0 0 165,1-1 1,-7 8-234,-3 2 457,-3 3-52,-8 2 1,-2 7 199,-6 2 1,-6 4-69,-4 1 0,-2 0 404,-3 0 1,1-1-173,0-4 1,4 4 261,1-3 0,6 2 149,-2 2-469,3 1 0,2-1-84,0 0 1,0 0-200,0 0 29,7 1 1,-4-1 110,6 0 0,-5 0-185,0 1 1,-2-1 16,-2 0 1,0 0-52,0 0 0,-5 1 37,0-1 1,-6-6-70,2-3 0,-4 1-125,-1-1 1,0-1 104,0-4 0,-5 0-58,0 0 0,-5-4 73,5-1 0,0-6 121,5 1 0,1-2-90,4-3 1,2 1 245,7 0-6,0 6 0,7-3 71,2 6 0,4 1-5,1 4 1,7 1 135,2 4 0,3 1-158,-3 4 1,4 1-48,-3-7 1,3 8-188,1-3 1,-4-3 106,0-1 1,-7-3 7,2-2 0,3 6 0,0 2 0</inkml:trace>
  <inkml:trace contextRef="#ctx0" brushRef="#br0" timeOffset="63">23801 11146 7796,'0'9'0,"0"1"561,0-1-273,0-1 0,-5 5 110,0-4-246,-6 4 3,10 1 0,-10 5-239,6 0 90,-6 0 1,5-5-325,-4 0-804,-2 0 1122,4 1 0,-7-1 0,1 0 0</inkml:trace>
  <inkml:trace contextRef="#ctx0" brushRef="#br0" timeOffset="64">23773 11231 7796,'1'9'-241,"4"1"0,-4-5 49,4 4 1,1 1 324,-1 4 0,0 0-102,-5 0 1,5-4-192,-1-1 0,3 1 16,-3 4 1,0-5 143,5 1 0,1-1 0,4 6 0</inkml:trace>
  <inkml:trace contextRef="#ctx0" brushRef="#br0" timeOffset="65">24142 11103 7794,'-14'6'-65,"4"2"-34,1 6 1,0 1 358,-6-1-221,1 6-10,0-4 1,-2 11 38,-3-3-240,3 3 191,-11-5 0,12 1-373,-4-8 208,3 2 1,6-14-429,1 7 402,-1-7 1,3-3 8,2-10 0,3-7 163,2-2 0,0-6 0,0 1 0,2 2 0,3-2 0,-2 2 0,6-2 0,-1 4 156,2 6 1,2 6 263,-2 3 1,-2 3 157,1 2 1,1 2-226,4 3 0,0 3-6,0 6 1,0 6-60,1 4 1,-4-2-216,3 2 0,-3-7 95,8 2 1,-3-3-197,-2-2 0,0-1-152,0-4 0,2-2-169,3-7 0,-3 0-388,3 0 0,-5-7 362,-4-2 1,1-4-75,-7-1 0,6-2 449,-5-3 0,6-3 0,-3-6 0</inkml:trace>
  <inkml:trace contextRef="#ctx0" brushRef="#br0" timeOffset="66">16294 13008 7783,'-14'0'-158,"0"0"0,4 0 475,1 0 68,5 0-10,-2-6-164,6 4 0,6-6-36,4 3 0,3 4-1,1-4 1,0-1 95,0 1-100,0 0 1,1 5-125,-1 0 1,-5 0 94,1 0 0,-5 0-184,4 0 0,-6 2 20,2 3 1,-4-2 0,-1 6 0,0 1-85,0 4 0,-4-4-236,-1-1 0,-6 0-61,1 6 1,-2-1 154,-2 0 0,-1-1-65,1-4 1,5 2-237,-1-6 61,1 0 268,-5-5 0,6-2 216,3-3 1,3-2 33,2-8 1,0 1 20,0 0 0,0 4 17,0 1 0,5 4 186,0-4 1,6 6-32,-2-2 1,-1 3 125,2 2-465,-1 0 0,5 2 129,1 3 1,-6-4-348,1 4 1,-1 1 27,5-1 307,-6 0 0,5 1 0,-5 2 0</inkml:trace>
  <inkml:trace contextRef="#ctx0" brushRef="#br0" timeOffset="67">16450 12980 8308,'15'0'559,"-6"0"-364,1 0 0,5 0-97,9 0 0,0-2-162,4-3 0,-3 2 91,9-6 0,-4-1-434,-2-4 1,1 4 245,-1 1 1,-6 0-727,-3-6 599,-3 1 1,-8 0 38,-4 0 0,-4 6 90,-4 3 1,-4-1 70,-6 1 1,-1 0 209,1 5 0,-2-5-171,-3 1 1,4-3 362,-4 3 0,8 2-127,1-3 0,5-1 680,-4 1-321,6 1-130,-4 4 1,7 7-98,0 8 0,2 2-145,3 11 0,3-1-131,6 11 1,-5-5 95,1 5 1,-2-1-397,1 1 1,-1 1 175,-3-6 1,-4 0-276,4-4 0,-3-2-194,-2-4 245,0-2 1,-7-12 129,-2 1 0,1-7 92,-1 2 0,-1-8 81,-4-2 0,0-6-98,-1 1 1,6-2 320,-1-3 0,7 1-73,-1 0 1,2 0 228,2 0 0,0-1-107,0 1 0,6 5 11,4-1 1,2 1-193,3-5 0,0 4-148,4 1 1,-3 1-493,3-2 0,2-2 314,-2 2 0,4 4-187,-4 1 1,2-1 423,-2 1 0,-3-6 0,4 3 0</inkml:trace>
  <inkml:trace contextRef="#ctx0" brushRef="#br0" timeOffset="68">17474 13093 7732,'-2'-9'239,"-2"-1"1,2 6 717,-3-6 775,-2 7-1326,-1-10 0,-7 7-48,1-3 1,0 1-328,0 3 1,0 3 33,-1-2 0,1-3-210,0 3 1,0-1 217,-1 5-195,1 0-22,0 0 0,1 1-146,4 4 1,3 5 104,6 9 1,1-4 0,4 4 0,3-3 63,6-2 1,0 1 58,0-1 1,5 0-116,0 0 0,0-4 99,-4-1 0,-1-1-49,0 2 1,-5-3 32,1-2 1,-5-3-115,4 2-70,-6 4 137,4 0 0,-14 2-318,-2-1 1,-4-6 152,-1 2 0,0-3-198,0-2 1,4 0 503,1 0 0,-1 0 0,-4 0 0</inkml:trace>
  <inkml:trace contextRef="#ctx0" brushRef="#br0" timeOffset="69">17460 13108 7732,'14'0'0,"0"0"155,0 0 7,1 0 1,-1 0 161,0 0 15,-6 0 100,5 6-209,-5-5-55,6 12 0,0-11-11,0 2 1,0-2-72,1-2 1,-6 0-306,1 0 1,-1-6 141,5-4-203,1-2 1,-3-3 29,-2 1 74,-4 0 173,-6 0 0,-2 1 117,-2 4 1,-4 2-9,-6 7 1,-2 0-34,-3 0 1,3 5 133,-3 0 0,3 6-20,2-2 0,6-1-380,3 2 131,4-1-93,1 5 0,1-6-45,4-3 0,5-3-53,9-2 1,-2-2 110,7-3 0,4-4-93,5-10 1,0 3 110,-4-3 1,-1 3 4,1 2 1,-6-5 144,1 0 0,-11 0-123,1 5 233,-3 0 0,-3 0 105,-3-1 1,-4 6 128,-1-1 1,-6 7 632,-4-2-329,4 4-512,-7 1 0,12 1 39,-4 4 0,4 5 5,1 9 1,0 0-89,0 9 1,0-3-163,0 8 1,1 2 46,4-2 0,-2 2-138,7-2 1,-3-3-237,3 3 1,1-4 176,-6-5 0,4-4-358,-4-6 1,1-1-36,-1-4-419,-3-2 463,4-7 0,-8-2-601,-2-3 1137,-4-2 0,-7-8 0,1 1 0</inkml:trace>
  <inkml:trace contextRef="#ctx0" brushRef="#br0" timeOffset="70">17801 13079 7732,'0'-14'16,"0"0"82,0-1 1,0 6 279,0 0-228,6 5 0,-2-2 130,5 6 1,0 0-25,6 0 0,-1 2-269,0 2 0,5 0 110,0 5 1,5-6-503,-5 2 1,4-4 250,-4-1 1,5 0-579,-5 0 0,2 0 272,-2 0 0,-4-1 214,4-4 1,-5-3 245,-4-6 0,3 5 0,-4-1 0,-3 1 27,-1-6-27,-3 1 975,-2 0-687,0 6 0,-2 2 347,-3 6 0,4 1-170,-4 4 0,2 5-97,-2 8 0,4 0-159,-4 6 1,3-1-161,2 6 1,2-6-275,3 1 0,-2-7 199,6 2 1,-1-3-1460,2-2 738,2 1 747,-4-7 0,6-8 0,1-8 0</inkml:trace>
  <inkml:trace contextRef="#ctx0" brushRef="#br0" timeOffset="71">18085 13036 7732,'-14'-7'0,"5"0"423,-1 7-41,7-6-124,-3 4 0,7-4-165,4 6 1,5 0-164,9 0 0,-2 0-18,7 0 0,-1 0 71,6 0 0,-1 0 17,1 0 0,-1 6 0,0 2 0</inkml:trace>
  <inkml:trace contextRef="#ctx0" brushRef="#br0" timeOffset="72">18469 12980 7732,'-6'-8'272,"-2"-5"155,-6 11 1,4-9 165,1 7-353,6-1 1,-4 11-8,7 4 0,0 2-21,0 3 0,0 4-115,0 0 0,0-1 115,0-3 0,5-1-169,0 0 0,1 0 25,-1 1-268,-3-1 180,4 0-109,-6 0 1,1-6-462,4-3 418,-3-4 1,4-7-185,-6-3 1,0-4 118,0-1 1,5 0-18,0-1 1,1-4 68,-1 0 0,-2 0 160,6 5 1,-4 0 52,4 0 1,-4 1 147,5 4 0,-6-2 502,6 6-314,-7-6-122,10 9 1,-7-2-49,3 8 0,-2-1-139,-7 7 1,5-1-44,-1 6 1,1-1-165,-5 0 0,0-4 2,0-1-294,0 0 198,0 6 0,5-6-99,0 1 254,-1-7 0,-2 3-6,3-6 1,-2-5-135,6 1 0,-4-7 65,4 1 0,1 2 35,4-1 1,-4 4-3,-1-4 0,1 5-139,4 0-2,0 2 0,0 2 89,0 0 1,1 0 184,-1 0 0,-5 0 0,1 0 0,6 6 0,6 2 0</inkml:trace>
  <inkml:trace contextRef="#ctx0" brushRef="#br0" timeOffset="73">18896 12909 7732,'-14'0'-822,"-1"0"1605,1 0 0,0 6-298,0 3 0,4 4-110,1 1 0,1 5-174,-2 0 0,2 0-118,4-5 1,2 0-36,-3 1 1,5-7-61,5-4 1,3-2-483,6-2 1,1-2 323,-1-2 0,5-4-300,0-7 1,0-3 180,-5-1 0,0 0 56,0 4 0,0 3 72,1 2 1,-6-2 108,1 2 1,-6 4-65,6 1 494,-7 4-105,3 1-225,-6 0 0,0 1-194,0 4-1,0-2 138,0 6-205,0-5 0,0 4-96,0-4 80,0-2 160,0 4 0,0-7-150,0-4 302,0 3 0,0-6-49,0 4 338,7 2 0,-4-4 61,6 6 767,-6-7-443,10 6-481,-5-5 0,1 6 23,1 0 0,-5 0-51,4 0 0,-4 0-351,4 0 208,-5 0-595,8 0 387,-10 0 1,4 6-140,-6 3 1,0-1 12,0 2 0,0-1 11,0 5 1,-5 1 121,1-1 0,-6-5-279,5 1-237,1-7 119,-3 3 494,6-6 0,-6-6 0,7-2 0</inkml:trace>
  <inkml:trace contextRef="#ctx0" brushRef="#br0" timeOffset="74">19180 12809 7732,'0'9'586,"0"1"1,0-5-156,0 4 0,0 1-195,0 4-211,0 0 1,0 0-160,0 1 1,2-6-697,2 0 1,4-4 829,7 5 0,5-1 0,2 5 0</inkml:trace>
  <inkml:trace contextRef="#ctx0" brushRef="#br0" timeOffset="75">19749 12724 7750,'0'8'42,"-6"-2"98,4 0 80,-4-4 1,6 6 99,0-4 60,0-2 0,1 4-82,4-6 0,3 0-78,6 0 0,2 0-1,3 0 1,-3-6-12,3-3 1,-4 2 13,0 2 1,-1-1 6,0 1 0,-6-1 160,-3 1-177,3 4 0,-7 1-124,4 9 1,-11 10 64,-9 5 1,0 3-610,-9 1 0,0 5 287,-4 1 1,1-1-558,3-5 0,4-6 37,5-3 1,1-5-1127,0-4 1096,6-4 0,2-7 719,6-4 0,0-5 0,0-9 0,6 4 0,2-6 0</inkml:trace>
  <inkml:trace contextRef="#ctx0" brushRef="#br0" timeOffset="76">19749 12866 7750,'6'-14'-4,"1"4"92,2 1 268,4 6 0,-7-2 177,3 10 1,2 2-48,-6 8 0,5 5-122,-6 4 0,6 3-421,-5 1 0,4 1 96,-4-1 0,4-1-125,-4-3 0,0 1 120,-5-6 1,5 0-1920,-1-5 1885,1-6 0,1 5 0,2-6 0</inkml:trace>
  <inkml:trace contextRef="#ctx0" brushRef="#br0" timeOffset="77">19919 13008 7750,'7'-8'0,"1"-3"848,6 6-495,-6 1 0,4-1 15,-2 0 1,4 0-56,5 5 0,-3 0-450,3 0 0,1 0 177,-1 0 1,5 0-1513,-5 0 1472,0 7 0,2-6 0,1 6 0</inkml:trace>
  <inkml:trace contextRef="#ctx0" brushRef="#br0" timeOffset="78">20346 12567 7764,'0'15'85,"0"-1"0,5 0 389,0 0-459,-1 0 1,1 1 79,0-1 1,1 0-264,-1 0 0,-4-4 59,4-1 109,3 1 0,0 4 0,6 0 0</inkml:trace>
  <inkml:trace contextRef="#ctx0" brushRef="#br0" timeOffset="79">20289 12752 7650,'-8'-6'-189,"4"-1"432,8-2 1,4-4-290,6 4 1,2-4 63,3-1 0,-1 1 7,5 4 0,-4-4 18,5 4 1,-7 2-58,2 3 10,-3 2 1,-3 4-5,-4 2 1,-3 4 92,-6 7 0,-6-1-3,-3 0 0,-4 5 45,-1 0 1,0 0-78,-1-5 0,1-1 91,0-4-81,0 4 1,4-7-267,1 4 109,6-4-119,-4-6 85,7 0-238,7 0 194,0 0 1,3 0 31,-1 0 214,-5 0 1,2 2-102,-6 2 0,0-1 434,0 7-65,6-7-233,-4 3-40,4 1-23,-6-6-304,0 6 117,6-7-97,-4 0 85,4 0 242,-6 0-88,0 6 119,0-4 1,0 5-44,0-2 43,0-3-124,0 4 1,2-8 47,3-2 0,-2 1-165,6-7 1,-1 5 48,2-4 149,2 6 31,-4-4 0,2 7 209,-1 0 0,-6 7-189,2 2 1,-5 10 45,-5 5 1,-3 9-20,-6 5 1,-5 3-45,0 2 1,-4-2-179,4-3 0,-2 1 140,2-6 0,3-1-433,-3-8 0,8-9-435,2-5 160,6-7 1,-4-3 637,7-9 0,7-10 0,1-4 0</inkml:trace>
  <inkml:trace contextRef="#ctx0" brushRef="#br0" timeOffset="80">20716 12695 7764,'-10'5'163,"1"0"1,1 6-14,-2-2 0,2 4 16,4 1 1,2-4-19,-3-1 0,4 1 25,1 4 0,1-6-235,4-4 1,0-2 105,9-2 0,-3 0-99,8 0 0,3-2 96,2-2 0,-4-3-285,-1-2 1,2-4 64,-2 4 0,0 1-45,-5-2 0,0 2 113,1-1 0,-3-4-59,-2 4 191,2-4 0,-5-1-78,2 0 1,-3 4 107,-6 1-72,0-1 621,0-4-54,-6 6-293,-2 2 0,-6 12-113,0 4 0,4 4 75,1 5 1,4 1-258,-4 4 1,5 1 99,0-6 1,2 2-355,2-2 0,0-3 137,0 3 0,0-4-142,0 0 0,0-6-387,0 1-292,0-7 337,0 3 643,0-6-50,0 0-27,-6 0 1229,-2 0-870,-6 0 0,4 0 523,1 0-99,6 0-341,-4 0 1,9 0-177,3 0 1,2-5-333,8 1 1,-1-3-242,0 3 1,0 2 212,1-3 0,-6-1-534,0 1 466,1 0 0,-2 7 133,-3 3 0,-4 3 22,-1 6 1,-1 0 101,-4 0 1,-5 5 110,-9 0 0,4 5 801,-4-5-400,3 6 1,3-9 160,4 3-546,2-10 0,11-2 51,5-7 0,2-2-702,13-3 1,0-3 138,4-6 1,0-2-503,1-3 869,-1 10 0,1-16 0,-1 9 0</inkml:trace>
  <inkml:trace contextRef="#ctx0" brushRef="#br0" timeOffset="81">21270 12539 8774,'-8'6'442,"4"4"1,0 2-419,0 3 0,2 0 117,-3 4 1,4-1-256,1 5 1,0-5 20,0 1 183,0 3 1,0-6-1913,0 3 932,6-10 1,-3-3 889,7-6 0,-7 0 0,8-6 0,-6-3 0,-1 1 0,-4-2 0,5 1-207,0-6 1,1 3 398,-1 2 0,-3-2 279,2 2 1,3 2-224,-3-1 1,3 4 72,-3-4 0,0 4-240,5-5-235,-6 7 0,8-5 40,-6 4 0,1 2 117,-1-3-132,-3 4 1,6 1-171,-4 0 287,-2 6 0,4 2 6,-6 6 1,-1 2 25,-4 3 1,2-2 12,-7 7 0,5-5 111,-4 5 0,6-5-40,-2 4 1,3-5-72,2 1 1,0-2-15,0 2 1,0-8 56,0 3-28,0-3-30,7-3 1,-4-1 5,6-7 82,-5 0-8,2 0 209,-6-7-265,0-1 1,0-6 35,0 0 1,0 0-19,0-1 1,5 1-175,-1 0 1,7-7-24,-1-2 0,4 1-150,5-2 1,-2 0 158,7-4 0,-5-1 38,5 1 0,-2 6 197,2 3 1,1 0-127,-6 5 0,5-4 256,-5 9 1,-5 3-71,-5 1 0,-6 10 45,2 4 1,-3 5 11,-2 5 1,0 3 33,0 7 1,-5-1-98,0 1 1,-1-3-121,1-2 1,4 1-116,-4-6 1,3 0 109,2-4 1,2-1-138,3 0 86,2 0-37,8-6 1,-6 3-33,1-6-186,-7 0 192,3-5 0,-7 0-105,-4 0 1,2 0-116,-7 0 0,1-5 79,-6 0 1,1 0-296,0 5 1,5 0 513,-1 0 0,1-6 0,-6-2 0</inkml:trace>
  <inkml:trace contextRef="#ctx0" brushRef="#br0" timeOffset="82">21910 12610 7764,'0'8'592,"0"4"-407,0-4 1,-5 2 714,1-1-564,-1 1 1,3 4-315,-3 0 0,4-4 66,-4-1 0,4-4-420,1 4 1,0-4-471,0 5-481,0-7 679,0 3 256,6-6 1,-3-6 238,7-4 1,-6 2-133,6-1 1,-6 1 688,6-1-438,-7-4 0,8 10 607,-6-7-197,6 7-59,-3-3-222,6 6 1,-4 0-74,-1 0 0,-6 1-275,2 4 0,-3-2-90,-2 7-196,6-7 57,-5 10 7,6-12 431,-7 5 0,6-18 0,2-4 0</inkml:trace>
  <inkml:trace contextRef="#ctx0" brushRef="#br0" timeOffset="83">22223 12454 7339,'0'14'2,"0"-5"-5,0 1 0,-2-2 2,-3 1 0,2 4-105,-6-4 1,1-1 60,-2 2 0,3-2 39,2 1 139,-3 4 0,-2-7 204,1 3 1,6 4-64,-2-3 0,-1-3 98,1 3 0,0-1 12,5 6 0,0 0-60,0 4 0,0-1-139,0 5 1,0-4-12,0 5 0,0-2-115,0 2 0,5 1 8,0-6 1,-1 0-181,-4-5 1,5 1-719,0-1 508,0-6-387,-5-2 464,6-6 1,-3-8-50,7-6 1,-2-7 109,1-7 1,4-1 125,-4 1 1,4-5 43,1 0 1,5-1 233,0 6 0,1 0 20,-1-1 1,-3 7 162,3 3 0,-3 5 66,-2 4 0,0 4-145,1 6 0,-1 2-235,0 2 0,-6 9 36,-3 6 0,-2 6-15,2-1 1,-4-2-17,4 2 1,-4-7-31,-1 2 1,0-2 60,0 2 0,-1-7-39,-4 2 1,2-5-47,-6 1 0,4-4 57,-5-6 0,6 0-331,-6 0 1,5 0-160,-4 0 0,6-2-357,-2-2 1,3-4 219,2-6 1,0-5 530,0 0 0,7-7 0,1 4 0</inkml:trace>
  <inkml:trace contextRef="#ctx0" brushRef="#br0" timeOffset="84">23062 12681 7736,'0'8'5476,"0"0"-6373,0-3 128,0-4 769,0 5 0,0-6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10777 9610 7962,'-14'-6'-661,"5"3"265,-1-7 733,1 1 0,1-5-66,3-1 1,4 6 281,1-1 1,1 3-82,4-3 1,3 2-91,6 3 0,2 4-75,3-4 1,3 4-29,6 1 1,7 0-29,3 0 0,9 1-1,6 4 1,10-2-642,8 7 1,6-7 419,-34-1 1,0 0 0,-1 0 0,1 0-106,-1 0 1,1 0 0,2-1 0,0 0-3,0 1 1,0 1-1,-3-2 1,-2-1-162,31 0 1,-6 0 58,-8 0 1,-2 0-35,-2 0 0,-12 0-167,-13 0 0,-1-1 104,-8-4 0,0 3-299,-5-2 0,-1 0-134,-4 0 878,-3 2 1,-6-4 0,0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3299 3384 10504,'8'-15'13,"4"1"173,-2 0 0,-2 0 105,1-1 1,6 1-56,4 0 0,6 6 26,-2 3 1,4 4-472,2 1 0,4 0 26,0 0 0,5 0-18,-5 0 0,2 0 195,-2 0 1,-3 0-87,3 0 0,4 0 222,1 0 1,-2-2-146,2-3 0,0 2 229,4-6 1,-1 6-77,-3-2 1,3 2 33,-3-2 1,3 3-74,2-2 1,0 2-3,-1 2 0,-4 0-55,0 0 0,0 0-19,5 0 1,-2 0-108,-3 0 0,3 0 133,-3 0 0,3 0-76,2 0 0,-1 0 54,1 0 1,-1 0 31,1 0 1,5 0-1,-1 0 0,2 0 14,-2 0 1,-2-1-27,2-4 0,-1 3 7,1-3 1,2 4-52,3 1 0,-1 0 49,-4 0 0,-1 0-78,6 0 0,-6 0 63,1 0 0,2 0 0,-1 0 1,5 0 15,0 0 1,-3 0-4,2 0 0,0 0 7,5 0 1,-3 0 16,3 0 1,-8 0-40,8 0 1,-5 0 19,0 0 1,3 0 1,-3 0 0,4 0-6,0 0 1,-3 0-80,-1 0 1,-5 0 45,5 0 0,-4 0-10,4 0 0,-5 0 104,5 0 1,0 0 10,5 0 1,0 0-153,0 0 0,-2 0 79,-3 0 1,4-2-54,-4-2 1,2 2 46,-2-3 1,3 4 79,-3 1 0,0 0-56,5 0 0,-9 0-1,4 0 0,-2 0-23,-2 0 1,5 0-6,-1 0 0,-3 0-3,-1 0 0,1 0 18,-2 0 0,7 0 52,-2 0 1,-1 0-53,1 0 0,-2 0 102,2 0 0,4 0-96,-4 0 1,3 0-122,2 0 0,-3 0 159,3 0 0,-4 0-6,9 0 1,-4 0-101,-1 0 1,0 0 90,0 0 1,0 0-94,0 0 1,4 0 64,1 0 1,4-2-11,-4-3 1,4 4-7,-4-4 0,1-1 9,-1 1 1,-2-1 10,6 1 1,-1 3-16,1-2 0,-3 0-21,-6 0 0,5 2 23,-1-3 1,6 4-66,-6 1 0,3 0 24,-3 0 1,-1-5-13,7 0 0,-1 1-33,5 4 1,-5 0-17,1 0 0,-6 0 85,6 0 0,4-5 0,5 0 1,-1 0-352,-3 5 1,-1 0 313,0 0 0,3 0-61,-3 0 0,-1 0 49,-9 0 1,5 0-73,10 0 0,2 0 75,2 0 1,-2 0-2,-7 0 1,0 0-24,0 0 0,10 0 8,-1 0 0,-39 0 0,0 0 71,35 0 0,-3 2-55,3 3 0,-36-4 0,2-1-2,-2 3 1,0-1 0,2-1 0,-2 0 0,36-1 0,3 0-12,-36 0 1,0 0 0,-1 0 0,1 0 20,0 0 0,-1 0 1,1 0-1,-1 0 0,1 0 1,0 0-1,-1 0 1,1 0-7,0 0 1,-1 0 0,3-2 0,-1-1-3,-1 1 1,-1-1 0,3 0 0,-1 1-21,36 2 1,-38 0 0,0 0 23,0 0 0,1 0 1,2 0-1,0 0-5,0 0 0,0 0 0,1 0 0,-2-1 7,-1-2 0,0 1 1,-1 1-1,1 0 26,-1-1 0,1 0 0,2 1 0,0 0-16,0 1 0,0 0 0,0 0 0,-1 0 2,36 0 1,-38 0 0,0 0-12,39 0 1,-36 0 0,1 0 4,-1 0 1,0 0 0,5-2 0,-2-1-6,-5 1 1,0 0-1,1-1 1,2 1 14,-1 2 0,0 0 0,0 0 0,1 0-6,2 0 1,-1 0 0,1-1 0,0 0 1,-2-1 0,-1 0 1,0 1-1,1 0-4,-1-1 0,0-1 0,-1 2 0,-1 1 4,2 0 0,0 0 1,1 0-1,0 0-1,-1 0 1,0 0 0,1 0-1,-1 0-2,1 0 0,-2 0 0,0 0 0,-1 0 0,2 0 1,0 0 0,-1 0 0,-1 0-4,0 0 1,0 0-1,0 0 1,0 0 4,3 0 0,-1 0 0,-2 0 0,0 0-5,2 0 1,0 0 0,-1 0 0,-1 0 3,0 0 0,0 0 1,0 0-1,1 0-2,1 0 1,0 0 0,-4 0 0,0 0-1,1 0 1,1 0 0,-2 0 0,0 0 1,2 0 0,0 0 0,-2 0 0,0 0-1,1 0 1,1 0-1,34 0 0,-34 0 1,0 0 0,37 0-1,1 0 1,-39 0 0,0 1-1,-2 2 1,0-1 0,38 0 0,-3 2 0,3-2-1,-2-2 1,1 0-1,-1 0 1,-4 0 6,4 0 1,2 0-2,-2 0 1,-36 0 0,2 0 15,38 0 1,-2 0 3,-3 0 1,3 0-28,-2 0 1,-35 0-1,0 0 11,39 0 0,-2-2-7,-2-2 1,-4 2 5,-1-3 1,2 4-18,3 1 0,-3 0 10,2 0 1,-3-2-4,-6-3 0,5 4-3,0-4 1,-5 4 3,5 1 0,-3 0-1,3 0 0,2-5 3,3 0 0,-3 0-3,2 5 0,0-4 1,1-1 0,-2 0 1,6 5 1,-5-5-1,0 1 0,0-1 0,1 5 0,-2-2 0,-34 0 1,0 0-1,35 0 0,0-3 0,-7 4-25,-1 1 0,-1 0 23,5 0 1,-6 0-31,-3 0 1,-2 0-106,1 0 1,4 0 132,6 0 0,-5 0 2,1 0 1,-1 0 0,5 0 1,0 0 1,0 0 0,0-2-232,1-3 0,-3 4 245,-3-4 0,9 3-15,-4 2 0,-2 0 5,-2 0 1,-1 0-6,5 0 1,0 0-1,0 0 1,-4 0-1,-1 0 0,0 0 0,5 0 0,-1 0-1,-4 0 1,2 0 0,-6 0 1,6 0-2,-2 0 1,7 0-1,-2 0 1,1 0-55,-10 0 0,6 0 53,-2 0 0,4 0-1,1 0 0,-5 0 2,1 0 1,-3 0-1,3 0 0,5 5 10,-5 0 0,1 1-13,-7-1 0,2-3 7,4 2 1,5-1-2,-5 2 0,-1-3 5,-9 3 0,5 1-5,-1-1 0,10-1-1,-4-4 1,4 2-1,-10 3 0,6-4 0,-6 4 1,6 1-14,-6-1 1,6 0-2,-6-5 0,2 0-9,-1 0 1,1 4 17,4 1 0,-4 0-1,-6-5 0,0 0 29,-1 0 1,6 5-35,0-1 1,1 1-23,-2-5 0,-2 0-5,3 0 0,-1 0 12,-4 0 1,3 0-3,-8 0 0,3 2 44,2 2 1,0-2-35,0 3 1,-2-4 19,-3-1 1,4 0-21,-4 0 1,2 0 13,-2 0 0,-3 0 9,-7 0 0,3 5 1,2 0 0,-3 0 262,4-5 0,-4 0-264,-1 0 0,4 0-29,0 0 1,7 0 19,-2 0 0,-3 0-106,-1 0 1,2-2 95,2-3 0,-8 4-39,-1-4 1,-3 3 173,2 2 0,-4 0-144,0 0 0,-6 0 268,1 0 1,-3 0-241,-2 0 0,-4 0 175,0 0 1,-2 0-187,1 0 1,-2 0 33,-7 0 1,0 0-18,1 0 1,-1 2 7,0 3 64,-6-4-41,5 6 1,-10-7 14,6 0 8,-6 0-115,10 0 86,-11 0-292,10 0 243,-10 0 1,6 0-34,-3 0 34,-4 0 1,10 1-9,-6 4 1,1-3 5,-1 2 18,-3-2 0,5-2 50,-2 0-58,-3 0 0,6 5 92,-4-1-81,-2 1 1,6-5 42,-3 0-5,-4 0 4,6 0-5,-7 0 7,0 0-14,6 0 4,-5 0-78,6 0 66,-7 0 768,0 0-807,-7 0 12,6 0-2,-5 0 1,6 0-360,0 0 308,-7 0 5,6 0 19,-6 0 0,6 0-2,-4 0-113,3 0 123,-10 0 0,9 0-59,-7 0 1,5 0 57,-4 0 1,4 0-21,-4 0 18,-1 0 0,-4 0 7,0 0 0,0 0 23,-1 0 0,1 0-33,0 0 1,0 0 69,-1 0 1,1 0-54,0 0 1,-5 2 36,0 2 0,-1-2-19,1 3 0,3-4 3,-3-1 1,3 0 6,2 0-6,-7 0 0,6 0 22,-4 0 1,3 0-29,2 0 1,-1 0 17,1 0 1,5 0-4,-1 0-23,1 0 0,-6 0 6,1 0 0,5 0-2,-1 0 1,6-4-4,-6-1 1,1 0-5,-6 5 0,6 0-5,-1 0 1,1 0 11,-5 0 0,-1-5 4,1 1 1,0-1-8,0 5 0,0 0 1,-1 0 0,0 0-1,-4 0 1,3-5-1,-3 0 1,-2 1 0,2 4 1,-4 0-2,4 0 1,-7 0-2,3 0 1,1 0 1,-2 0 1,0 0-2,-4 0 0,-1-5 0,1 0 1,0 0 0,-1 5 0,-1 0 3,-3 0 1,3 0-1,-3 0 1,-2 0-4,2 0 0,-10-1 0,5-4 1,-4 3-2,8-2 0,-5 2 2,1 2 0,-2 0-2,3 0 0,0 0 1,4 0 0,1 0 0,-5 0 0,0 0-8,-1 0 1,-1 0-1,6 0 1,-5 0-23,5 0 1,-7 0-5,2 0 0,2 0 26,-2 0 0,5 0-5,-5 0 1,0 0-8,-5 0 1,1 0 8,-1 0 0,-1 2-1,-4 2 1,7-2 1,-6 3 1,6-4 2,-7-1 0,3 0 0,-3 0 1,4 5-3,-3 0 1,2 0 15,3-5 1,-7 0-17,-3 0 1,3 0 14,1 0 0,-1 0-14,2 0 1,-7 0-1,2 0 1,3 0 0,2 0 1,-2 0 1,1 0 0,-5 0-11,0 0 1,3 0-3,-2 0 1,4 1-19,-4 4 0,5-3 23,-5 2 1,1-2-12,-1-2 0,-3 0 7,3 0 1,-1 1-1,-3 4 0,2-3-138,-8 2 0,4-2 134,1-2 0,-2 0-4,-2 0 0,1 5 7,-7 0 1,6-1 18,-5-4 0,2 0-18,-7 0 1,8 0 30,-8 0 1,5 0-13,-1 0 0,-4 0 2,0 0 0,5 0-266,-5 0 1,3 5 258,-3 0 1,0-1-6,-1-4 1,1 0 4,0 0 1,-5 0-36,1 0 1,34 0-1,-1 0 30,-38 0 1,1 5-7,39-2 0,-1-1 0,-34 3 11,-6-5 0,4 0 2,34 0 0,0 0 0,-33 0 2,-4 0 1,6 0 3,3 0 0,-2 0-1,-3 0 1,5 0-11,0 0 1,0 0 21,4 0 1,-2 0-15,-2 0 1,4 0 16,1 0-1,4 0-11,-4 0 1,3-5 0,-8 0 0,9-1 4,-4 1 0,1 4 1,4-4 0,-7 2-12,1-2 0,-1 2 0,2-7 0,-4 7-2,4-2 1,-2 2 4,2-1 1,-2 0 16,6-5 1,-1 6-10,1-2 1,-1 2 0,-3-2 1,1 3-2,4-2 0,1-3 1,-7 3 1,2-3-6,-1 3 0,1 2 1,4-3 1,1 2 23,-7-2 0,3 4-22,-3-4 0,4-1 9,6 1 0,-4 0-6,-1 5 1,-6-1-29,2-4 1,2 3 13,3-2 1,1 1-1,-2-2 0,-1 3-14,-3-3 0,2 4 19,8 1 0,-6-5-15,0 0 0,-4 1 10,4 4 1,1-2-4,4-3 1,-5 4 1,1-4 1,-6 3-1,6 2 0,-1 0 3,5 0 0,0-4-79,1-1 0,-6 0 81,0 5 1,2 0-4,8 0 0,-3 0-2,3 0 1,-8 0 1,-2 0 1,5 0-3,5 0 1,0 2 0,-5 3 0,-5-4-1,1 4 1,-1-4-26,5-1 0,-1 5-2,-4 0 0,-2 4-26,-8-4 1,6 1-162,0-1 0,4-2 190,-4 7 1,1-7 6,-1 2 1,-2 1 16,6-1 1,-1 4-22,1-4 1,4 4 24,-4-4 0,4 2 2,1-3 1,0-1 6,0 7 0,-4-5 4,-1 4 0,0-4-18,6 4 1,-3-4-2,-3 5 1,4-6 2,-4 6 0,4-7-11,1 2 0,0 1-11,0-1 0,-4 4-2,-1-4 0,0 1 13,6-1 1,-3-3-4,-2 2 1,7-1 13,-3 2 1,3-3 62,-3 3 0,4-4-51,-4-1 1,9 5-21,-4 0 0,2-1 20,2-4 1,-5 0-11,0 0 1,3 0 1,-2 0 1,4 0-5,-4 0 0,5 0 0,-5 0 0,4 0 1,-4 0 0,6 2-1,-1 3 1,1-4-17,-1 4 0,1-3 14,-6-2 0,6 0-3,-1 0 1,-4 0 3,-1 0 1,3 0 0,2 0 0,-2 0-2,1 0 1,-1 4 0,2 1 0,-2 0 5,-3-5 0,1 0-5,4 0 0,-4 0 4,-6 0 0,5 0-3,0 0 1,5 5-1,-5-1 1,0 1-1,-5-5 0,5 0-7,-1 0 0,6 2 0,-5 2 1,3-2-2,-8 3 1,8-4 6,-8-1 0,8 0-3,-3 0 1,3 0 6,-8 0 0,10 0-6,-5 0 0,0 0 7,-1 0 0,1 0-4,-5 0 0,8 0 1,-7 0 1,8 0-5,1 0 0,-4 0 0,-1 0 1,3 0 1,2 0 1,-2 0-1,1 0 0,-5 0 1,1 0 0,-2 0-1,2 0 0,1 0 2,4 0 0,-4 0-1,-6 0 1,5 0-1,0 0 1,5 0-1,-5 0 0,3 0 1,-8 0 0,9 0-1,-4 0 0,0 0 0,0 0 0,-3 0 0,-2 0 0,1 0 0,4 0 0,-3 0 0,3 0 0,-3 0 5,-2 0 0,5 0 1,-1 0 0,8 0 3,-3 0 0,-2 0 2,-2 0 0,3 0-12,1 0 0,-2-1 5,-2-4 1,-4 3-5,-1-2 0,5 2 4,0 2 1,5 0-11,-5 0 0,1-2 5,-1-2 0,-2 2-2,7-3 1,-5 4 0,4 1 1,-9-5-1,5 0 1,-5 1 1,10 4 0,-2 0 0,2 0 0,-2-5 27,-3 0 1,3 0-26,6 5 0,-1 0 4,-4 0 1,2-4-3,-6-1 1,7 0-1,-3 5 1,4-1 256,1-4 0,-4 3-249,-1-3 0,1 4-17,4 1 1,-4-5 11,0 0 0,-5 1-16,4 4 0,1 0 12,4 0 1,0-2 71,1-3 1,-1 4-74,0-4 0,1 3 222,-1 2 0,2-1-216,3-4 0,-8 4 55,4-4 0,-4-1-41,3 1 0,1-2-16,-1 3 1,-4 2-12,-1-3 1,-1 2 4,2-1 1,3 2-2,-4-3 1,-2 4-7,-3 1 0,4-5-3,2 0 1,-2 0-9,2 5 1,-4 0-4,9 0 1,-4 0 20,8 0 0,-5-1-7,-4-4 0,3 3 16,-4-2 0,9 2-15,1 2 1,0-1 38,-5-4 0,-4 3-48,-1-2 0,1 2 0,4 2 0,1-2 16,-1-2 0,0 2-3,1-3 0,-3 4-124,-2 1 0,3 0 112,-4 0 0,4 0-48,2 0 0,-1 0 31,0 0 1,1 0 0,-1 0 0,5 0-13,0 0 0,2 0 0,-2 0 0,-3 1 23,3 4 0,3-3 3,2 2 0,-2-2 18,2-2 1,0 2-25,4 2 1,1-2 52,0 3 1,-1-4-50,1-1 0,4 5-50,0 0 0,1-1 34,-6-4 1,1 5-5,-1 0 0,6 1 16,-1-1 1,0-3-5,-4 2 1,4 3-1,0-3 1,5 3-9,-4-3 0,1-2 26,-2 3-1,-1-2-19,6 2 1,-5-4 70,5 4 1,-5-2-32,5 2 1,-1-4 8,1 4 0,3-3-19,-3-2 1,-1 1 2,1 4 1,0-3 7,4 2 1,-3-1-8,-1 2 1,-7-3-6,3 3 1,0-2 0,0 1 1,-1-2-39,-4 3 0,-1 1 21,1-1 1,-1 1-5,1-1 0,-1-4 18,1 4 1,-5 2-1,0-3 0,-1 3 18,6-3 1,0-2-25,-1 3 1,1-2 28,-1 2 0,6-4-23,-1 4 1,5-4 58,-5-1 0,5 0-32,-4 0 0,5 0 3,-1 0 1,2 0-27,-2 0 1,2 0-1,-7 0 0,5 0-172,-5 0 0,1 0 106,-6 0 0,-1-1-94,-3-4 0,1 4 68,-6-4 0,0 3-283,-4 2 0,5 0-138,4 0 0,3 7-168,2 2 1,-5 5 15,0 5 663,-7 3 0,4 19 0,-7 4 0</inkml:trace>
  <inkml:trace contextRef="#ctx0" brushRef="#br0" timeOffset="1">14033 6710 7829,'-49'14'0,"4"-4"59,-8-1 0,-3-1-96,-6 2 0,-1 1-68,1-7 0,-4 1 363,-10-5 0,-1 0-8,-4 0 0,39-3 1,0-2-116,2-1 1,0-2-1,-4-1 1,-1-2-151,0-2 0,0-3 0,-2-3 0,1-3-22,3-1 1,1-1 0,-2-4 0,1-1-259,4-3 0,2-3 1,-1 0-1,2-2 289,2-5 0,1-1 0,2-4 0,1-1-55,2 1 1,4-1 0,3-2 0,4-1 62,1 4 1,3-1 0,6-1 0,2 0-14,-1-1 1,2 1 0,2 0 0,3 1-56,0 3 1,2 0 0,3 3-1,3 2 62,14-26 0,10-4 50,5 4 0,-14 34 0,3 1-26,3 0 0,1 0 0,5-1 1,1 1-232,7 0 0,2 0 0,7-1 0,2 1 205,5 0 0,3 1 0,1 2 0,1 2-278,6-3 0,1 1 0,0 4 0,2 2 310,-21 7 0,1 1 1,1 1-1,-1 0 1,2 0-1,-1 2-23,4 1 0,-1 0 1,1 2-1,-2 1 0,0 2 1,-1 1 2,1 0 0,0 0 0,0 2 1,-2 4-1,0 2 0,-1 2 0,25 4 1,-1 3 0,-2 3 0,-1 1-111,2 4 1,-2 1 0,-5 0 0,-1 0 89,0 1 1,0 2 0,-6-1 0,-2 2-73,0 2 1,-3 1 0,-6 0-1,-3 2 82,-2 1 1,-4 2 0,-7-1-1,-4 1-4,-4 3 0,-4 2 0,-6 0 0,-4 1 179,-4 0 1,-1 0 0,-3 2 0,-3 1-142,-1 2 1,-4 1 0,-6-3 0,-3 0 53,-2 3 0,-2-2 0,-4 0 0,-3-1 158,-4 0 0,-1 0 0,-1 0 0,-2-1-141,-4 1 1,-3-1-1,-1-4 1,-2-2 88,1 0 0,-2 0 0,-1-3 1,-1 0-144,-2 0 1,0 0-1,-2 2 1,-1-2-77,-4-1 1,0-2 0,-1 0 0,0 0-134,-2-3 1,1-2 0,0-1 0,0-1-188,2-3 1,0-2 0,2 0 0,-1-3 160,-2-2 0,2-2 0,6-3 0,3-2-1425,-34-1 1613,3-10 0,13-4 0,0-10 0,8-5 0,3-3 0</inkml:trace>
  <inkml:trace contextRef="#ctx0" brushRef="#br0" timeOffset="2">16848 12411 7960,'-7'-21'0,"-4"-1"0,6-6 0,2 4 317,7 0 1,11 2 83,8-1 0,6 1 354,4 3 1,0 8-341,10-4 1,-1 6-163,15-1 1,5-1-346,14 7 1,3-6 187,-37 7 1,1 1 0,2 0 0,2 0 30,0 1 1,0 2 0,3-1 0,1 0-4,4 0 0,-1 0 0,-2 0 0,1 0-407,3-1 0,1 2 0,-1 1 1,1 0 303,2 1 1,0-1 0,2 1 0,1-1-99,4-2 1,1 0-1,-2 0 1,0 0-15,1 0 0,0 0 1,-1 0-1,-2 0-1,-1 0 0,-1 0 0,0 0 0,0 0 32,-1 0 1,-1 0 0,-8 0 0,-1 0-173,-2 0 0,-2 0 0,-4 0 0,-1 0 156,30 0 0,-7 0-38,-2 0 1,-11 0 153,-9 0 1,-1 0 131,-7 0 0,-1-5-434,-5 0 0,-1-1 657,-3 1 1,-5 2-790,-10-6 0,-1 5 216,-3 0 0,-5-3-175,0 3 0,-8-3-75,-11 3 0,-5 2 428,-9-3 0,-10 16 0,-7 5 0</inkml:trace>
  <inkml:trace contextRef="#ctx0" brushRef="#br0" timeOffset="3">15085 15226 7848,'-22'-14'-112,"-3"-1"-56,6 1 0,0 0 838,5 0-29,6-1-21,2 1-260,6 6 0,1 2-124,4 6 1,5 0-13,8 0 1,5 0 96,5 0 1,8 0-111,7 0 0,8 0-1,10 0 1,7 0-392,13 0 1,-40 0 0,1 0 214,8 0 0,0 0 0,1 0 0,1 0 12,4 0 1,1 0 0,3 0 0,0 0-92,2 0 0,0 0 0,-5 0 0,-1 0-4,-1 0 0,-1 0 0,-5 0 0,-1 0 27,-3 0 1,0 0-1,-4 1 1,0 0-57,0 1 1,-1 0-1,27 2-169,0 5 1,-9-4 45,-6 4 0,2-6-60,-7 2 0,-2 1-65,-12-1 1,0 0 13,-9-5 1,-4 0-90,-1 0 1,-3-2 397,-2-2-392,-6 2 0,3-6 472,-6 3 1,6-3-1,-3-6 1</inkml:trace>
  <inkml:trace contextRef="#ctx0" brushRef="#br0" timeOffset="4">17602 15098 7846,'-14'0'764,"6"-6"0,3 4-764,10-3 0,-4 4 0,6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5161 4165 8060,'-14'13'-399,"0"-3"1,0 1 871,0-7 0,-9 7-159,-5-1 1,-4 7 42,-10 2 0,-6 5-127,-13-5 0,-7 6-367,28-13 0,-1 0 0,1-2 0,0 0 202,-5 0 1,0-1 0,-1-1 0,0 0 6,1 0 1,0-2-1,-1-1 1,-1-2-26,-1 0 0,1-1 0,5-1 0,0 0-88,-3 0 0,0-2 0,-31-12-93,5-6 0,3-11 102,12-3 1,8-13-57,15-1 0,11-15 88,8-9 0,10 30 0,3 0-248,4-4 0,3 0 0,6-1 0,5 2 205,4 0 1,5 2 0,6 2-1,3 1-26,1 1 1,3 1-1,5 1 1,1 2 41,1 2 1,3 2-1,2 4 1,2 3-241,1 5 0,1 3 0,-1 3 0,-1 1 262,2 0 1,-1 3 0,2 2 0,0 2-17,1 1 1,0 1-1,-2 4 1,-1 3 116,-6 1 1,-1 2-1,-2 3 1,-2 3 58,-4 2 1,-2 1-1,1 4 1,-3 1 21,22 16 1,-10 6-84,-14-6 1,-10-2 89,-9 2 0,-2-1-108,-7 1 1,-6-2 316,-9-3 0,-9-1-403,-5 6 1,-9-2-173,-5 2 1,-4 3-300,-6-3 1,2-2 623,-6 2 1,-5-2-975,-4 2 1,1 2 830,8-7 0,-4 5 0,4-8 0,-3-8 0,-2-8 0</inkml:trace>
  <inkml:trace contextRef="#ctx0" brushRef="#br0" timeOffset="1">6583 5701 7933,'14'-14'668,"1"-1"1,2 1-279,7 0 0,6 1 237,12 4 0,20 2-293,9 7 1,-25 1 0,3 0-591,5 1 0,1 1 0,4-2 1,2 1 429,5 3 1,1-1-1,0-1 1,2-1-37,1 3 0,2 0 1,-1-1-1,1 0-109,2 0 1,-1 1-1,-1 1 1,-1-1-275,0-2 0,0-1 0,-1 0 0,0 1 234,-3-3 0,-1 0 0,1 0 1,0 0 16,0 0 1,-1 0 0,-4 0-1,-1 0-326,1 0 0,-1 0 0,-5 0 0,-1 0 278,-3 0 0,0 0 0,-1 0 0,-1 0-122,1 0 0,-2 0 1,-5 0-1,-1 0 117,37 0 1,-5 0 414,-4 0 0,-11 1-489,-3 4 0,-12-2 121,-2 7 0,-7-6 79,-7 6 1,-7-6-773,-3 6 1,-10-5 162,-4 4 0,-5 1 530,-5 4 0,-9 0 0,-8 0 0</inkml:trace>
  <inkml:trace contextRef="#ctx0" brushRef="#br0" timeOffset="2">10266 5857 7890,'0'-8'2620,"0"2"-2898,0 6 347,6 0-69,-4 0 0,10 0 0,-4 0 0</inkml:trace>
  <inkml:trace contextRef="#ctx0" brushRef="#br0" timeOffset="3">4593 8416 8235,'0'-14'339,"8"1"-231,6 4 0,14 2 60,15 7 0,14 2 105,14 3 0,-29-2 1,3 2-621,6 2 1,2 0 0,4-2 0,3-2 417,8 0 1,1-1 0,5-1 0,1-1-241,5 0 1,1 0 0,-25 0 0,0-1 0,0 1 230,-1-2 1,0 1 0,0-1 0,5-2 0,1 0 0,0-1-35,2-1 1,0 0-1,1-1 1,3 1 0,1-1-1,0 1 22,0 1 1,0 1-1,0-1 1,1 0-1,0 1 1,-1-1-315,-5 0 1,0 0 0,0 1 0,2-1-1,0 1 1,-1 0 272,0 1 1,-1-1 0,0 1 0,1 1-1,1-1 1,-1 1-79,-2 0 1,-1 0 0,1 1 0,-2 0 0,1 1 0,-1-1-210,-2 0 0,-2-1 0,1 1 0,-1-2 0,0 1 0,-1 0 212,26 0 0,-1-1 1,-25 1-1,-1 0 0,-1 0-19,18 0 1,0-1-1,-1 3 1,-1-1 48,-12-2 1,0 1 0,-2 1 0,0 1 104,-5-1 1,0 2 0,-4-1 0,-1 0-186,-1 0 0,-2 0 1,30 0-227,-10 0 1,-5 0 688,-5 0 0,-5 0-1253,-9 0 906,-3 0 0,-11 3 0,-1 6 0,1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252"/>
    </inkml:context>
    <inkml:brush xml:id="br0">
      <inkml:brushProperty name="height" value="0.053" units="cm"/>
      <inkml:brushProperty name="color" value="#FF0000"/>
    </inkml:brush>
  </inkml:definitions>
  <inkml:trace contextRef="#ctx0" brushRef="#br0">26332 11131 7923,'8'-6'801,"-2"5"517,-6-6-828,6 7 1,-3 0 228,7 0-674,-7 0 46,3 0 0,1 0-908,2 0 326,-3 0-28,7 7 0,-7-4-1387,4 6 744,3 1 1162,-6 4 0,1 0 0,-1 0 0</inkml:trace>
  <inkml:trace contextRef="#ctx0" brushRef="#br0" timeOffset="1">26360 11302 7923,'-8'0'220,"-3"2"549,6 2 194,1-2-243,4 4-420,0-6-54,0 7 1,1-6-906,4 4 117,3 3 0,6-7 542,0 4 0,1 3 0,-1 0 0</inkml:trace>
  <inkml:trace contextRef="#ctx0" brushRef="#br0" timeOffset="2">27341 10605 7908,'0'-14'-353,"0"0"1,0 5 1107,0-1-390,0 7 1,2-8 376,2 6-472,-2 0 1,6 7-27,-3 3 1,-4 3-3,4 6 0,1 6 0,-1 4 0,5 3-170,-6 1 0,1 5 42,-5 1 0,5-3-205,0-7 1,-1 1 87,-4-6 1,0 5-145,0-5-221,0 0 36,0-5 1,-1-1 69,-4-4 1,2-3-119,-7-6 1,1-1 100,-5-4 0,-1-1 93,1-4 0,0-2 229,0 2 1,0-2-141,-1-3 0,3 1 182,2 0 0,-1 4 76,6 1 1,1 4 509,4-4-406,0 6 1,1-4 138,4 7 1,-2 0-106,7 0 1,1 2-83,8 3 0,-4-2-294,4 6 0,-1-6-144,1 2 1,-4 1-228,4-1 1,-3 0 194,-2-5 0,5 0-158,0 0 1,0 0-473,-4 0 1,-6 0 882,1 0 0,-1-6 0,5-2 0</inkml:trace>
  <inkml:trace contextRef="#ctx0" brushRef="#br0" timeOffset="3">27569 10648 7908,'0'-9'357,"0"-1"1,0 5 547,0-4-142,0 6 97,6-10-524,2 12 1,6-7-236,0 3 0,1 3 86,-1-2 1,0 2-230,0 2 1,0 0-80,1 0 1,-1 0-112,0 0 1,0 0 169,0 0 0,-4 0-131,-1 0 1,-5 6-5,0 4 1,-2 2 57,-2 3 1,-2 0 11,-2 4 1,-4-1 21,-7 5 1,3-4 773,2 5 1,-1-6-257,7 0 1,-6 3 193,5-2-410,1 0 1,4-5 221,0 0-502,0-6 0,1-1 45,4-7 1,3 0-411,6 0 0,0 0 213,0 0 1,-4-5-539,-1 0 1,-4-4 68,5 4 1,-6-5-122,6 6 1,-7-3-90,2 3 914,-4 2 0,-1-11 0,0 5 0</inkml:trace>
  <inkml:trace contextRef="#ctx0" brushRef="#br0" timeOffset="4">27640 10776 7908,'-8'0'1098,"2"-2"159,6-2-447,0 2-223,0-4-370,0 6 1,1 0-203,4 0 0,3 0 108,6 0 1,0 0-546,0 0 1,1 0-796,-1 0 0,0 5 630,0-1 1,0 1 586,1-5 0,-1 6 0,0 2 0</inkml:trace>
  <inkml:trace contextRef="#ctx0" brushRef="#br0" timeOffset="5">27128 11103 7908,'0'-8'0,"-5"0"400,0 3-237,1 4 0,4-7 518,0 3-178,0 4 1,1-10 10,4 6 1,4-1-139,10 1 1,8 3 40,6-2 1,9-3-138,0 2 0,7-1-224,8 1 0,1 4 51,4-4 1,-3-1-231,2 1 0,-2 0 160,-3 5 0,-3 0-317,-1 0 0,-13 0-469,-1 0 1,-13 0 347,-6 0 0,-3 0-1029,-2 0 494,1 0-386,-7 0 346,-2 0 1267,-19 0-291,4 0 0,-18 7 0,5 1 0</inkml:trace>
  <inkml:trace contextRef="#ctx0" brushRef="#br0" timeOffset="6">27398 11188 7863,'0'10'-291,"0"-1"0,0-4 843,0 4 0,0 1-136,0 4 1,5-3-120,0 3 1,-1-2-59,-4 6 1,2-2-101,3-2 0,-4 1-31,4-1 0,-2-1-143,2-4 1,-4 4-452,4-4 411,-3-3-237,-2 7 1,-2-11 124,-3 2 0,2-2-7,-6-2 0,-1 0 71,-4 0 0,0-2 81,0-2 1,-1 1 15,1-7 1,0 5 164,0-4 1,1 4 62,4-4 98,-4 5 0,11-3 237,-2 2-383,2 3 1,4-6 32,2 4 1,1 2-19,9-3 0,-3 4-161,8 1 0,2 0-37,-2 0 0,5 0-226,-5 0 0,4 0-421,-4 0 0,5 0 326,-5 0 1,5 0-435,-6 0 0,1-5 784,-4 0 0,5-6 0,2 3 0</inkml:trace>
  <inkml:trace contextRef="#ctx0" brushRef="#br0" timeOffset="7">27682 11117 9642,'8'14'670,"-1"1"-202,-7-1 0,0 2-110,0 3 0,1 1-158,4 4 0,-3 1-53,2-6 0,-2 2-133,-2-2 1,0-4 14,0 4 0,0-8-178,0-1 1,0-5-131,0 4 14,0-6 32,0 4 1,0-9 35,0-3 1,0 2 7,0-6 1,0-1 105,0-4 1,5 0-12,-1-1 1,7 3 66,-1 2 0,2-2 7,3 2 1,-3 2 28,-2-1 1,2 6 5,-2-2 0,3 3 4,1 2 0,-5 0-64,1 0 124,-7 0 1,5 0-22,-3 0 1,-4 7 10,4 2 0,-10 2-53,-4-1 0,-4 2 3,-1-2 1,0 1-69,-1-2 1,1 4-5,0-4 0,0-2-121,-1-2 0,6-2 100,0 1 1,4-2-479,-5 3 1,7-5 551,-2-5 0,4-3 0,1-6 0</inkml:trace>
  <inkml:trace contextRef="#ctx0" brushRef="#br0" timeOffset="8">28223 11018 9267,'0'-8'1772,"0"2"-1344,0 6-259,6 0-11,-4 0 1,10 0-65,-2 0-47,2 0 0,4 0-109,3 0 0,-3 0-401,3 0 1,-3 0-7,-2 0 0,0 0-1719,0 0 2188,0 0 0,1 0 0,-1 0 0</inkml:trace>
  <inkml:trace contextRef="#ctx0" brushRef="#br0" timeOffset="9">28294 11117 7846,'-14'7'247,"-4"-4"353,4 6-89,-3-6 305,9 10-157,0-5-74,1 0 0,9 3-231,3-6 1,4-1-140,10-4 1,-3 0-46,3 0 1,3 0-127,2 0 0,-4-1-620,-1-4 1,2 3 429,-2-2 0,0 1-980,-5-2 0,0 3 472,0-3 1,1 4-913,-1 1 1566,0 0 0,0-6 0,0-2 0</inkml:trace>
  <inkml:trace contextRef="#ctx0" brushRef="#br0" timeOffset="10">28663 10890 9532,'5'14'924,"0"0"1,0 0-516,-5 1 0,0 5-242,0 4 0,0-2-13,0 2 0,0-1-91,0 6 1,1-5 106,4-1 1,-3-4-558,2 5 0,3-7 233,-3 2 1,1-8-2230,-5-1 2383,6-7 0,2 10 0,6-6 0</inkml:trace>
  <inkml:trace contextRef="#ctx0" brushRef="#br0" timeOffset="11">28990 11259 9057,'8'0'1695,"0"0"-1248,-3 0-385,-3 0-899,4 0-1015,0 0 1852,-4 0 0,10-6 0,-4-2 0</inkml:trace>
  <inkml:trace contextRef="#ctx0" brushRef="#br0" timeOffset="12">10849 3710 7161,'0'-14'744,"0"5"-147,0-1 134,0 7-495,0-9 1,0 8 230,0-5-367,0 6 1,0-5 314,0 3-204,0 4 3,0-6-299,0 7 136,0 0-42,0 7 1,0 0 19,0 8 1,-2-1-105,-3 0 0,2 5 127,-6 0 1,5 5-41,0-5 0,-3 4 20,3-4 0,-6 2 5,5-2 0,-4-3-36,4 3 1,-1-4-31,1 0-15,-3-1 0,-4 0 93,2 0-372,-2-6 186,4 5-84,-7-12 1,6 4-92,-1-10 0,6 2-107,-6-6 1,5-1-23,-4-4 1,4 0-156,-4 0 0,6-2-183,-2-3 779,3 3 0,-4-11 0,-2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21796 12084 7951,'-14'14'30,"-7"0"40,12 1 0,-10-6 98,10 1 0,-4 1-136,-1 8 0,-1 3 300,1 6-386,-6 1 85,-2 5 1,-8 9 84,-4 9-221,4 3 0,-11 2 237,3 0 0,-7 2-88,-3 2 0,22-29 0,-1-1-55,1 3 1,-1-1 0,0-1 0,-1-1 16,-29 26 1,27-28 0,-1 0-33,0 2 1,0 0 0,-3 0-1,0 1 37,1 1 1,0 0 0,-2 2-1,0-2-291,0-2 0,-1 0 1,0 0-1,-1-1 201,0-1 1,-1-1 0,0 2 0,0 0 50,0-1 0,0-1 1,0 2-1,2-1 10,-26 18 0,29-23 0,0-1-129,-29 20 1,1-2 143,4-3 1,5-3-22,-1-7 1,3 2-30,-2 3 0,-2-3 38,7 4 1,-1-4-92,6-2 0,5 0 32,4 1 0,5-2-100,4-4 294,-3-2 0,11-7-242,-3 0 1,10-4 468,4-1-761,4-5 259,1 2 0,1-6 155,4 0 0,-4 0 0,12-6 0,-5-2 0</inkml:trace>
  <inkml:trace contextRef="#ctx0" brushRef="#br0">19763 13875 8004,'-6'-14'454,"4"6"0,-6 2-246,4 6 0,0 0 13,-5 0 1,-1 11-138,-4 3 1,-5 10-7,0-1 1,-6 6-141,1 4 0,-3-1-20,-1 6 1,0-5 131,-1 5 1,1-2-164,-1 2 1,1 1 122,-1-5 0,1-1-61,0-5 0,5-1 97,4-3-234,4-4 100,7-6-39,1-6 1,9-3 10,3-10 1,4 2 80,10-6 0,3-1-129,7-4 1,-1-5 70,1 0 1,4-5-203,0 5 1,3 1-11,-7 3 1,7 1-165,-7 0 469,2 0 0,4-1 0,1 1 0</inkml:trace>
  <inkml:trace contextRef="#ctx0" brushRef="#br0">16777 14785 7891,'0'-8'185,"0"-4"507,0 10-105,0-11-388,0 12 1,0 1-31,0 9 0,0 4-64,0 1 0,-4 5 57,-1 0 0,-5 5-250,6-5 0,-7 1 95,1-1 0,-1-3-307,2 3 0,-4-2-35,3 2 1,3-3-710,-3 3 685,1-3 0,-4-2-164,4 0 1,1-6 14,3-3 508,3-4 0,-2-2 0,8-4 0,4-3 0,6-6 0</inkml:trace>
  <inkml:trace contextRef="#ctx0" brushRef="#br0">16706 14956 7891,'8'-7'-529,"5"1"-67,-4-3 0,-1-2 570,2 6 0,-6 0 487,6 5 1,-5 0 2,4 0 0,-6 2-125,2 2 1,-2 4-75,2 6 1,-4 5-44,4 0 0,-3 7-134,-2-3 0,0 4-19,0 2 1,-2-6-128,-3 1 1,4-2 28,-4 2 0,-1-2-418,1-3-554,-6-3 509,9 4-768,-10-12 1260,10-2 0,-4-12 0,6-2 0</inkml:trace>
  <inkml:trace contextRef="#ctx0" brushRef="#br0">16877 14785 7891,'0'10'144,"0"-1"45,0 1 0,0 4 16,0 0 1,0 0 9,0 0 1,0 1-118,0-1 0,0 5 69,0 0 1,0 0-269,0-5 1,0 0-46,0 0 64,0 1 1,0-6-160,0 0-209,0-5 1,1 2-96,4-6 1,-3-6 193,3-4 1,-4-2 115,-1-3 1,5 0 234,0-4 0,-1 1 0,-4-6 0,5 2 0,0-1 0,4-3 0,-4 7 0,1-4 38,-1 4 1,-2 0 89,7 5 0,-7 4 810,2 1-643,3 6 1,-5-4 140,6 7 1,-6 2-133,2 3 1,-2 7-172,2 7 1,-3 2-8,2-2 0,-2-2-213,-2 7 0,0-7 94,0 2 1,0-3-94,0-2 0,0 0-384,0 0 0,0-4 201,0-1 1,0-4-694,0 5 354,-6-7 153,-2 3 455,-7-6 0,1 0 0,0 0 0,5 0 0,-1 0 128,7 0-70,-3 0 493,6 0-86,0-6-96,0 4-341,0-4 0,1 1-10,4 0 1,-2 1 18,7 4 1,-6-2-108,6-3 0,-6 4 36,6-4 1,-5 3 62,4 2-142,-6 0 1,5 0 81,-3 0-1,-3 0 123,4 0-40,-6 0 1,0 2-4,0 3 0,0-2 11,0 6 0,-2-5 57,-2 0-79,2 4 1,-6-1 81,3 2 0,4-1-71,-4-3 1,3-2 67,2 6 83,0-6-62,0 10-98,0-11-21,0 10 1,2-10-162,3 3 140,-4 3-50,12-7 0,-10 7 77,7-3-279,-7-4 196,3 6 0,-6-6 1,0 4 73,0-3 1,0 5-66,0-2 137,-6-3 0,-2 9-95,-6-6 1,4 1 222,1-1 1,-1-2-22,-4 6 1,5-6 122,-1 2-160,7 3-13,-10-6 220,12 10-190,-6-10 1,14 4-189,2-6 1,4 0 85,1 0 0,0 0-152,0 0 0,1 0 81,-1 0 0,0 0-33,0 0 0,1 0 10,-1 0 1,0 0-29,0 0 1,-4 0-12,-1 0 0,-4 0-48,4 0-37,-6 0 1,5 0 8,-3 0-1050,-3 0 611,4 0 576,-12 0 0,-2-6 0,-6-2 0</inkml:trace>
  <inkml:trace contextRef="#ctx0" brushRef="#br0">17275 14757 7868,'-8'-7'34,"2"6"207,-1-6-21,6 7 101,-5 0 295,6 0-159,0 0-297,6 0 0,-3 0-70,7 0 257,-1 7-234,5-6 0,0 6-262,1-7-338,-1 6 1,0-4 302,0 2 1,-4-2-551,-1-2 267,-6 0-285,10 0 1,-11 1 427,2 4 1,-4-3 323,-4 2 0,-4 0 0,-6 0 0,-2-2 0,-3 3 0,1 1-24,-5-1 1,-1 0 23,-4-5 0,5 4 478,4 1 0,-1 4-108,1-4 0,0 5 10,5-6 1,4 7 2,1-1 1,6 3 59,-2 1 0,3 0-314,2 0 0,2 0 36,3 1 0,3-6-397,6 1 1,0-1 119,0 5-481,0 1 0,1-6 200,-1 0 1,0-5-2,0 0 0,-4-2 32,-1-2 1,-4 0-266,5 0 627,-7 0 0,3 0 0,-6-6 0,-5-2 0,1-6 0,-6 4-75,5 1 350,-6-1 410,10-4-203,-6 0 269,7-1-440,0 1 1,7 2 40,2 2 0,4 2-182,1 3 1,5 4 56,0-4 1,5 2-277,-5-2 1,4 4-23,-4-4 0,5 3-75,-5 2 1,0 0 90,-5 0 0,0 0-161,0 0-241,-6 0 289,-1 0 1,-9 2-38,-3 3 0,-3 1 24,-6 3 0,-5 3-122,0-8 0,0 6-65,5-5 0,0-1 368,0-4 0,0 0 0,-1 0 0,1-1 0,0-4 0,4 2 0,1-7 0,6 1 0,-10-5 0,12 6 3,-6 1 0,7 9 352,0 3 1,0-2 211,0 6 0,0 2-257,0 8 0,5-3-55,0 3 1,-1-3-187,-4-2 1,5 0 111,0 1 0,0-1-440,-5 0 0,4-5 67,1 1-998,0-7 751,-5 10 1,1-12-490,4 4 928,-3-3 0,4-9 0,-6-1-191,0-6 0,0 5 191,0-1 99,0 1-119,0-5 0,0 4 370,0 1 0,0 4 210,0-5-283,0 7 0,2-3 90,2 6-142,-2-6-353,11 4 211,-5-11-192,6 12 1,-2-7 65,-2 3-155,2 4 109,-10-6-32,11 7 73,-12 0 0,4 2-6,-10 3 0,2-2-81,-6 6 0,-1-4 63,-4 4 0,0-1-53,0 2 0,-1 2 75,1-2 1,0 1 39,0-2 0,-1 2-13,1-6 1,0 5 126,0-6 1,4 8-77,1-3 0,4-1 126,-4 1 0,5-4 280,0 5-275,2-1 0,2 5-30,0 0 0,2 1-48,2-1 1,3-5-127,2 1 0,2-1 29,-6 6 0,5-6-86,-6 1 0,3-6-39,-3 6-108,-2-7 1,6 3-95,-3-6 202,-4 0 115,5 0 1,-6-1-50,0-4 1,0-3 218,0-6 0,0 4-56,0 1 0,2-1 52,3-4 0,-2 0 22,6 0 0,1-1 113,4 1 1,0 2 7,1 2 0,0-1-103,4 6 1,-1-4 65,5 4 0,-5 0-54,1 5 0,1 0-167,-1 0 0,0 0 2,-5 0 1,1 0-170,-1 0 153,-6 7-179,4 1-167,-10 6 0,-2 0 133,-10 0 1,1-1-284,-5-4 1,3 4 164,-8-4 0,-2-1-68,2 2 1,-4-7 184,4 2 0,-2-4 201,2-1 0,8 0 6,-3 0 0,3 0-82,-3 0 1,4-1 650,1-4-354,5 3 723,-2-4-672,6 0 1,2 4 84,2-3 1,0 4-152,5 1 1,-4 1-242,4 4 0,-4-3-94,4 3-187,-5-4 0,8-1-11,-2 0 0,-2 0 150,1 0 1,-4 0-336,4 0 0,-4-5 514,5 1 0,-6-7 0,6 1 39,-7 4 236,10-1 78,-12 7 1,10 4 391,-6 5 0,0 2-216,-5 13 0,0 0-109,0 4 1,1 0-291,4 1 1,-3 4 34,2 0 1,-2 0-1182,-2-4 1016,0-1 0,0-6 0,0-1 0</inkml:trace>
  <inkml:trace contextRef="#ctx0" brushRef="#br0">17758 14742 7977,'0'-7'306,"2"-5"-33,3 8 1,-2-1 112,6 5 1,-4 0-111,5 0-52,-1 0 1,5 0-249,0 0 1,1 0 104,-1 0 1,0 0-607,0 0 1,1 2 201,-1 2 0,-5-2-76,1 3 1,-2-2 398,1 2 0,4 2 0,-5 8 0</inkml:trace>
  <inkml:trace contextRef="#ctx0" brushRef="#br0">17716 14842 7977,'-7'14'365,"6"0"-120,-5 1-49,6-1 1,0-5 139,0 1-206,6-1 206,-5-1-418,12 5 67,-5-5 0,1 1 45,1 1 0,-5-7-126,4 2 0,-4 1-900,4-1 495,-5-1-494,8-4 271,-10 0 291,4 0 485,-6 0 56,0-6-144,0-2 0,-5-1 182,1-1 1,-1 5 299,5-4 0,0 4-192,0-4 0,0 4 117,0-4 0,6 4-49,4-5 0,2 6-209,2-6 0,-4 7 0,-1-2 1,1 4-34,4 1 0,0 0-1,1 0 1,-1 0-122,0 0 0,0 0 17,0 0 1,-4 1 88,-1 4 1,-5-2-313,0 7 77,-2-1-187,-2 5 1,-2-1-300,-2-4 236,-4 4 1,-7-7 60,1 4 1,0-4 359,0-6 0,0 0 0,-7-6 0,-1-2 0</inkml:trace>
  <inkml:trace contextRef="#ctx0" brushRef="#br0">17801 14842 7977,'-8'6'113,"2"-3"205,6 7 1,0-5-95,0 4 0,0-4-75,0 4 0,1-1 75,4 2 0,-2 2-361,7-2 0,-5-2-407,4 1 55,0 1 0,6-2-240,-1-4 729,0-2 0,7-2 0,1 0 0</inkml:trace>
  <inkml:trace contextRef="#ctx0" brushRef="#br0">17929 14814 7977,'-9'-8'-153,"-1"3"263,7 3 101,-10-4 1,12 6 12,-4 0 1,3 2 18,2 7 1,0 5-20,0 5 1,0 6 17,0-1 0,0 8 7,0 1 1,0 6-29,0-1 1,7 2-68,2-2 1,-1 1-104,2-6 1,-1 1-532,5-6 1,-4-6 282,-1-3 1,1-8-1113,4-1 637,0-7 76,0 3 1,-4-12 136,-1-4 0,-6-2 459,2-3 0,-3 1 0,-2 0 0,0-5 0,0 0 0,0 0-302,0 5 302,0 0 911,-7-1-367,0 8-22,-8 0 1,1 7-168,0 0 0,4 7-130,1 2 1,-1-1-45,-4 1 0,0 1-123,0 4 1,1 0-231,4 1 0,-4-6 127,4 1 0,-4-6-270,-1 6 1,-1-7 128,1 2 0,0-4-22,0-1 0,4 0 77,1 0 83,6 0 15,-4-6 1,7-2 14,0-6 1,2 4 185,3 1 1,3 1-80,6-2 1,5-2 55,0 2 1,4 2-108,-4-1 0,2 4 50,-2-4 1,-2 6-86,7-2 1,-7 2-94,2-2 0,-3 3-66,-2-2 1,1 2-68,-1 2-764,0 0 987,0 0 0,0 0 0,1 0 0</inkml:trace>
  <inkml:trace contextRef="#ctx0" brushRef="#br0">18228 14814 7943,'0'9'1083,"0"0"-907,6-5 0,-5 8 49,4-2 0,2-2-390,-3 1 0,1-4 189,-5 4 0,5-4-529,-1 5 1,1-6 113,-5 6 1,0-6-141,0 6 0,0-5 531,0 4 0,0 1 0,0 4 0</inkml:trace>
  <inkml:trace contextRef="#ctx0" brushRef="#br0">18156 14984 7676,'-6'8'-143,"5"-2"415,-6-6 179,7 7-97,0-6-184,0 6 0,2-7-164,3 0 84,2 0 0,8 0-129,-1 0 0,-5 4-84,1 1 0,-5 1 75,4-1 0,-4-2-47,4 7 1,-4-1 17,5 5-8,-7 1 0,3-1 108,-6 0 1,0 0 14,0 0 55,0 1 229,0-1-18,0 0-196,-6-6-202,4-2 1,-4-7 99,6-4 0,0-3-252,0-6 1,5-5-85,-1 0 0,3-5-82,-3 5 0,-1-4-21,7 4 433,-7-7 0,10-2 0,-5-8 0</inkml:trace>
  <inkml:trace contextRef="#ctx0" brushRef="#br0">18384 14714 7854,'0'8'-322,"0"-2"357,0 1 647,0-6 0,0 12-541,0-12-165,0 12 52,6-11-243,2 10 1,2-9-148,-1 7 373,-6-7-666,4 10 230,-7-5 172,0 6 0,-2 0-61,-3 0 263,-3 0 1,-6 1 90,0-1 0,5-5 221,-1 1 1,7-6 37,-2 6-59,4-7 215,1 3-246,0-6 1,1 0-194,4 0 0,3-1 95,6-4 0,-5 2-305,1-6 1,-1 4-65,6-5 0,-6 2-358,1-1 333,-1 3 1,1 4-161,-1-3 372,-6 4 1,4-4 70,-7 10 0,0-2-40,0 6 1,-7 1 108,-2 4 1,1 0 98,-2 0 0,1-1-12,-5-3 0,4 2 181,1-2 0,4-2-89,-5 1 1,7-4 155,-1 4-110,2-6-2,2 4-303,0-7 0,6 0-69,4 0 1,-2 0-440,1 0 264,1-7 1,4 4-148,0-6 1,-4 4 33,-1-4 0,-4 4 368,4-5 0,-6 7 0,10-9 0,-5 4 0</inkml:trace>
  <inkml:trace contextRef="#ctx0" brushRef="#br0">18484 14913 7854,'-8'0'-110,"0"-2"-62,3-2 628,3 2-8,-4-4-213,0 12 1,4 2-24,-3 6 0,4 0-241,1 1 1,0-1 28,0 0 0,0 5 5,0 0 1,0 0-1,0-5 0,5 0-526,-1 1 176,1-1 0,-5 0 140,0 0 0,-5-4-12,1-1 0,-3-4 78,3 4 1,0-5 137,-5 0 1,4-2-92,-4-2 33,6 0 51,-10 0 296,11 0-109,-4 0 0,12-2-40,4-2 1,2 2-103,3-3 0,-1 2 9,0-2 0,0 4-148,1-4 1,-1-1-1,0 1 1,0-1-318,0 1 310,1 3 0,-1-6-76,0 4 1,-4 2-260,-1-3 444,-6 4 0,3-5 0,-6-2 0</inkml:trace>
  <inkml:trace contextRef="#ctx0" brushRef="#br0">18697 14586 7854,'0'8'799,"0"5"0,0-10-278,0 6-386,0 1 0,0 4-182,0 0 1,1-4-30,4-1 1,-3 1 157,2 4 1,-2-5-468,-2 1 1,0-1 195,0 5 0,-5 1-229,1-1 1,-8-5 160,3 1 0,-2-1-6,1 6 0,-2-6 196,2 0 0,2-4 258,-1 5-107,6-7-126,-4 3-10,7-6 0,2-6 36,3-4 0,3-2-121,6-2 152,0-1 0,0 1 2,1 0 78,-1 0 268,0-1 187,0 8-191,-6 0-205,5 7 0,-12 7-40,4 2 0,-5 4-108,-5 1 0,4 0-94,-4 0 1,2 1-439,-2-1-84,4 0-294,-6 0 295,7-6 609,0-2 0,0 1 0,0 1 0</inkml:trace>
  <inkml:trace contextRef="#ctx0" brushRef="#br0">18796 14785 7854,'0'-8'-716,"0"2"1512,0 6-270,0-6-75,0 4-434,0-4 1,0 7 55,0 4 0,0-2-38,0 7 0,0-6 42,0 6 0,-6-1-176,-4 6 0,3-3-157,-3-2 0,5 2 148,-4-2 1,1 2-97,-1 3 0,-3-1 104,8 0 1,-6-5-147,6 1 179,-1-1 0,5 1-84,0-1 12,0-5 83,0 2 1,1-8 127,4-2 0,3 0-113,6-5 0,-4 6 134,-1-2 1,-4-1-127,4 1 1,-4-4 147,5 4 1,-6 0 91,6 5-76,-7-6-82,10 4 0,-12-6 1,4 3 1,-2 4 40,2-4-5,-4 4-176,6 1 161,-7 0 79,0 6-86,0-5 0,0 7 243,0-3-191,0-3-49,0 4 0,-2-1-202,-3 0 152,4-1 0,-5-2-307,6 3 226,0-4-138,0 5 208,0-6 599,0 0-294,0 7-107,0-6 1,-2 10-59,-3-6 0,2 6-94,-6-1 0,4 2-8,-5 3 1,2 0-100,-1 4 0,-4-1 69,4 5 1,1-5-130,-2 1 1,6-2-103,-6 2 211,7-3 0,-3 4-177,6-5 0,1-8 86,4-2 0,-2-3-214,7-2 202,-1 0 1,5 0-19,1 0 0,-1-7-85,0-2 1,-4 1 124,-1-1 1,-1-1-126,1-4 1,2 0 72,-6-1 0,0 6 17,-5 0 1,2 1-165,2-2 434,-2-2-49,4 4 0,-6-2 359,0 1-101,-6 6 159,4-4-173,-10 14-172,10 0-398,-4 8 133,6-1-132,0 0-258,0-6-313,6-2 232,2-6 565,6 0 0,-1-1-226,-4-4 1,2 2 225,-6-7 448,6 7-362,-3-3 0,2 6 59,-1 0 0,-4 0 53,4 0 1,-6 1 306,2 4-524,3-3 19,0 10 0,6-10 0,0 4 0</inkml:trace>
  <inkml:trace contextRef="#ctx0" brushRef="#br0">19066 14785 9963,'7'8'-266,"-6"-2"-566,12 1 161,-11-6 1,9 7-30,-7-3-20,1-4 720,-5 12 0,0-10 0,0 7 0,0-6 0,0 6 0,-5-5 0,1 4 0,-6-4 0,5 4 0,-1-6 0,1 2 0,4 3 0,-10-5 0,6 7 0,0-7 0,-1 10 0,3-12-72,-7 4 0,7-2 247,-2 2 246,4-4-285,1 6-18,0-7-258,0 6 171,0-4-444,0 4 413,0-6 0,6-6 0,2-2 0</inkml:trace>
  <inkml:trace contextRef="#ctx0" brushRef="#br0">19081 14927 8471,'8'0'-142,"-2"0"162,-6 0-17,0 0 2,0 7-39,0-6 46,0 5 0,0-6 0,0 0-363,6 0 170,-4 0 99,4 0 75,-6 0-400,0 0 1,6 0 0,2 0 0</inkml:trace>
  <inkml:trace contextRef="#ctx0" brushRef="#br0">19109 14927 7815,'2'-8'0,"2"4"-1024,-2 2 384,4 2 759,-6 0 162,7 0-19,-6 0 183,6 0 30,-7 0-66,0 0-319,0 6 1,0-3-485,0 7-175,0-7-108,0 10 677,0-12 0,0 12 0,0-5 0</inkml:trace>
  <inkml:trace contextRef="#ctx0" brushRef="#br0">19038 15069 7815,'0'8'54,"0"-1"148,0-7 266,0 0-495,6 0 0,-3 0 130,7 0-138,-1-7 1,6 1-169,-1-3 1,-5-3-194,1 8 1,-5-6-506,4 5 673,-6-6 1,8 8 227,-6-6 0,0 6 0,-5-10 0,0 5 0</inkml:trace>
  <inkml:trace contextRef="#ctx0" brushRef="#br0">19109 14984 7815,'-8'0'-1695,"-4"0"1891,10 0 208,-11 0 1,12 2-8,-4 2 1,3 4-80,2 7 0,0-1-221,0 0 1,0 0 98,0 0 0,0 1-159,0-1 1,0 0 103,0 0-110,7 0 1,-4-1-46,6-3 0,-4-4-208,5-6 1,-6 0-180,6 0 0,-5-2 173,4-2 1,-1-4-102,1-7 0,2 0 103,-6-4 1,6 3 99,-1-3 1,-2 3 31,1 2 0,-4 0 5,4 0 0,-5-1 709,0 1-316,4 6 735,-6 2-720,4 6 1,-1 6 13,0 4 1,-1 2 250,-4 3-719,0-1-47,0 0 0,2-1-507,3-4 470,-4-3 0,10-7-63,-6-4 1,4 2-253,-4-7 1,5 1 253,-6-5 0,3-2 280,-3-3 0,0 3 0,5-3 0,-6-1 0,2 1 0,1-5 69,-1 5 0,1 0 309,-1 5 789,-3 0-847,4 6 1,-4 3 87,2 10 1,-2 4-14,3 10 0,-4 3 48,-1 7 0,2 4-157,3 0 0,-4 7-43,4-2 1,-4 3-86,-1 1 0,0-5-87,0-4 1,0 2 28,0-2 1,0-5-185,0-4 0,0-7-74,0 2 0,0-8-44,0-1-959,-6-7 837,-2-3 1,-4-8 323,2-6 0,-3 0 0,6-1 0</inkml:trace>
  <inkml:trace contextRef="#ctx0" brushRef="#br0">19578 14785 7119,'8'0'1169,"5"0"0,-5 2-941,6 2 0,0-2-305,0 3 1,5-4 104,0-1 0,2 0-737,-2 0 1,-2 0 382,7 0 1,-7 0 325,2 0 0,3-6 0,0-2 0</inkml:trace>
  <inkml:trace contextRef="#ctx0" brushRef="#br0">19777 14742 7853,'-9'0'900,"-1"0"-506,7 0 0,-5 0 63,4 0 1,2 2-93,-3 3 1,-1 3-117,1 6 1,-1 2-22,1 3 0,-3-2-102,-6 7 0,5-5-132,-1 4 1,1-4-186,-6 5 0,0-5-86,-4 5 0,3-12-1124,-3 2 450,3-2 0,2-5-128,0-2 636,6-3 0,1-9 443,7-2 0,0-5 0,0-5 0,2 3 0,3-3 0,-2 8 0,6 2 0,-4 4 3,5-5 86,-7 7 0,8-2 727,-6 10 0,4 3-326,-4 6 0,4 0-185,-4 1 1,1 0-13,-1 4 0,-3-3-541,2 3 1,0-3 89,0-2 0,-2 0-86,3 1 1,-4-6-103,-1 1 0,2-7-1135,2 1 1481,-2-2 0,4-2 0,-6 0 0</inkml:trace>
  <inkml:trace contextRef="#ctx0" brushRef="#br0">19649 15013 6567,'15'0'1427,"-1"0"-594,0 0-574,0 0 1,5 0-216,0 0 1,2 0 51,-2 0 1,-4 0-440,4 0 0,-1 0 247,1 0 1,-3 0-468,2 0 1,-2 0 183,-2 0 1,-4-2-417,-1-3 795,-5 4 0,2-12 0,-8 11 0,-2-2 0,-4-3 0,-7 3 0,1-1-47,0 5 44,-6 0 0,4 0 1277,-3 0-719,3 0 1,3 1 77,4 4 1,-2-2-244,6 7 0,0-1-123,5 6 0,0-1-150,0 0 0,0 0 56,0 0 0,0-4-164,0-1 1,2-1 87,3 2 1,-2 1-595,6-6 227,1-1 1,4-4-176,0 0 0,-4 0 49,-1 0 1,-4-1-711,4-4 1106,1 3 0,4-10 0,0 4 0</inkml:trace>
  <inkml:trace contextRef="#ctx0" brushRef="#br0">20133 14785 7799,'0'-8'688,"0"2"1,0 7-96,0 4 1,0 5-135,0 9 0,1 3-134,4 6 1,-3 5-276,2 0 1,3 2 67,-3-2 1,3-3-416,-2 4 0,-4-11 89,4-4 0,-2-1-538,2 1-363,-4-10-763,6 4 1872,-7-13 0,0-13 0,0-3 0</inkml:trace>
  <inkml:trace contextRef="#ctx0" brushRef="#br0">20161 14799 7799,'7'-8'-330,"-6"2"95,5 0 177,1 4 1007,1-4-549,6 6 0,-3 0 284,3 0-529,-3 0 0,10 0 26,-7 0 0,5 0 25,0 0 1,5 1-122,-5 4 0,4-2 117,-4 7 1,5 4-86,-5 5 1,0 6 76,-5-1 0,-5 3-91,1 1 1,-7 5-15,2 1 1,-4-1-148,-1-5 1,0-4-41,0 0 1,-4-7-215,-1 2 1,-5-3-37,6-2 0,-7-6 178,1-3 0,2-4-477,-1-1 1,-1 0-190,-4 0 194,0 0 0,0-6 218,-1-4 0,1-2 424,0-3 0,5-3 0,-1-1 0,5-7 0,-4 3 0,4-3 0,-4 3 0,4-3 0,-5 7 0,7-4-42,-1 4 1,0 1 105,0 9 1,2 1 1045,-3 3-769,4 4 0,-1 1-60,-3 9 0,4 4-215,-4 1 1,2 5-158,-2 0 1,4 0-1010,-4-5 861,-3 7 1,5-6 238,-7 4 0,1-3 0,-5-2 0</inkml:trace>
  <inkml:trace contextRef="#ctx0" brushRef="#br0">20190 14899 7799,'8'0'-855,"-2"0"733,-6 0 1164,6 0-600,-4 6 0,9-3-298,-6 7-134,6-7 0,-3 10-92,6-4 0,0-1-729,0 1 811,0-5 0,7 8 0,1-4 0</inkml:trace>
  <inkml:trace contextRef="#ctx0" brushRef="#br0">20488 14870 7799,'-14'0'-590,"0"5"236,0 0 813,-1 6 0,3-3-84,2 6 0,-2 0-318,2 0 0,2 1 10,-1-1 1,-1-1-82,-4-4 0,1 4-69,4-4 0,-4-3-668,4-1-105,2-3 645,-5-2 1,10-7-40,-2-2 1,2-4 249,2-1 0,6 0 0,2 0 0,6 1 0,1 4 0,-6 2 60,1 7 1,-1 0 176,5 0 0,0 0 265,1 0 0,-1 5-151,0 0 1,0 6-261,1-2 1,-1-1 109,0 2 0,0-6-608,0 6 1,1-5 406,-1 4 0,0 1 0,0 4 0</inkml:trace>
  <inkml:trace contextRef="#ctx0" brushRef="#br0">20773 14714 7863,'0'8'1454,"-7"-2"-922,6 1-48,-6 0-216,7 8 1,-1-3-133,-4-2 23,3 2 1,-4-2 9,6 9 1,-5-3-137,1 3 0,-6-4-62,5 0 1,-1-1 169,1 0 0,-1 0-423,-3 0 0,-2 1 151,6-1 0,0-5-266,5 1 1,0-5-326,0 4-212,0-6 494,0 4 1,6-9-95,4-3 0,2-3 182,3-6 0,-1 0 352,0 0 0,7-7 0,1-1 0</inkml:trace>
  <inkml:trace contextRef="#ctx0" brushRef="#br0">20844 14856 7395,'-8'8'1679,"0"0"-1253,3-3-65,4-4 1,-11 12-207,8-4 1,-1-1-75,5 2 47,-6-1 0,-1 5-198,-2 1 1,1-6-97,3 1 0,2-1 105,-6 5 0,4 1-88,-5-1 1,7 0 98,-2 0 1,2-4-185,-1-1 2,2 1-77,-4 4 276,6-6 18,6-2 1,2-6-108,6 0 1,0-2 70,1-2 1,-6 1-124,1-7 0,-1 1 73,5-6 1,-4 6-258,-1-1 1,-1 1 29,2-5 1,2 0 41,-2-1 1,-2 0 285,1-4 0,1-4 0,4-5 0</inkml:trace>
  <inkml:trace contextRef="#ctx0" brushRef="#br0">20972 14686 7863,'6'-15'-1730,"-4"1"2622,4 0-38,-6 6-425,0 2 0,0 7-64,0 4 0,0 4 40,0 10 1,-5-3-120,0 3 1,1-3-228,4-2 0,-5 0-69,0 1 0,0-6-180,5 1 0,0-6 40,0 6 1,0-5-596,0 4 95,0-6 419,0 4 0,2-7-68,3 0 0,-2 0 42,6 0 1,-4-2 252,5-3 1,-6 4-90,6-4 0,-5 3 702,4 2-350,-6 0 1,5 0 81,-3 0 1,-4 2-144,4 3 1,-3-2-57,-2 6 0,-7-4-169,-2 4 0,-4 1 102,-1 4 0,0 0-362,0 1 0,-1-1 120,1 0 0,-2-1-280,-3-4 1,8 2 83,-3-6 0,3 4-81,-3-4 0,4-2 444,1-7 0,6-4 0,-2-7 0,3 1 0,2 0 0,5-5 0,0 0 0,6 0-190,-2 5 0,4 1 439,1 4 1,1-2 505,-1 6 0,2 0-278,2 5 0,-2 0 235,3 0 1,2 7-302,-2 2 1,1 4-160,-1 1 1,-1 0-130,5 0 0,-4-4 50,5-1 1,-7 1-567,2 4 1,-3-5-142,-2 1 1,-4-7-1291,-1 2 1824,-6-4 0,10 6 0,-5 1 0</inkml:trace>
  <inkml:trace contextRef="#ctx0" brushRef="#br0">21057 14870 7841,'-13'15'-129,"4"-1"1,-2 0 744,6 0 1,0 0-191,5 1 1,0-1-55,0 0 0,0 0 154,0 1-131,0-1-138,0 0-224,0 0 0,2-6-442,3-3 396,-4-4-487,5-1 219,-6 0-38,7-6 1,1 0-152,6-4 206,0-2 1,0 8-88,1-5 212,-1 6 1,0-3-149,0 6 127,-6 0 1,3 1-17,-6 4 1,0-2 327,-5 6 0,-2 1 524,-3 4 1,-3-1-375,-6-4 1,5 4 262,-1-4-773,1-2 1,-5-1-64,-1-6 271,7 0 0,2 0 0,6 0 0</inkml:trace>
  <inkml:trace contextRef="#ctx0" brushRef="#br0">15484 15766 7842,'0'14'205,"0"0"55,0 1 0,4-6 87,1 1 1,1-1-83,-1 5 1,-2 1-345,7-1 1,-7 0 128,2 0 1,1 0-97,-1 1 1,4-6-155,-4 1 1,1-7-538,-1 1 465,-3-2 1,5-2-617,-2 0 140,-3 0 320,4-6 543,-6-2-216,-6-6 175,-2-1 0,-2 1 86,1 0 0,6 4 141,-2 1 0,3 4-93,2-4 0,0 4 101,0-4 1,0 4-171,0-5 1,5 6-25,0-6 0,6 5-107,-2-4 0,6 6 97,4-2 1,-4-1 48,4 1 0,2 0-70,-2 5 0,0 0 12,-5 0 0,0 0 18,0 0 0,-6 2 14,-3 3 0,1-2-83,-1 6 0,-2 1 63,-7 4 0,-4 0-301,-7 0 0,1-1 99,0-4 0,0 4-438,0-3 0,-2-3 137,-3 3 1,8-7-299,-3 2 693,3-4 0,-4-7 0,1-2 0</inkml:trace>
  <inkml:trace contextRef="#ctx0" brushRef="#br0">15612 15624 7842,'-8'6'46,"1"-4"1,3 10 154,-1-2 0,0 2 2,5 3 0,0 5 363,0 4 1,0 9-156,0 5 0,2 0-265,2 5 0,-2-4 93,3 8 1,-4 2-381,-1-1 1,5-6-223,0-4 0,0-6-1067,-5 1 1430,6-3 0,2-8 0,6-1 0</inkml:trace>
  <inkml:trace contextRef="#ctx0" brushRef="#br0">16038 15553 7842,'0'8'639,"0"0"47,0-4-703,6-2 1,-2 9 117,5-6 1,-6 1-970,2-1 503,-4-4 0,-1 12 365,0-4 0,7 4 0,1 1 0</inkml:trace>
  <inkml:trace contextRef="#ctx0" brushRef="#br0">15896 15681 7921,'0'8'4,"1"-2"83,4-6 0,-3 2 242,3 2-261,-4-2 96,-1 4 1,5-4-37,0 2-53,-1-2 67,3 11 0,-6-10-159,4 6-444,3-6 390,-7 10 1,7-11-444,-3 2 163,-3 4-6,4-6 302,-6 4 62,0-6 297,0 0 1,2-5-61,2 1 0,-1-7-147,7 1 0,-5 2 172,4-1 0,1-1-14,4-4 0,0 5-129,0-1 0,2 2 1,3-1 0,-3 1-6,3 3 1,-3 4-48,-2-4 1,0 3-123,0 2 0,0 0 17,1 0 0,-7 2 95,-4 3 0,3 2-261,-3 8 0,1-6 69,-5 1 1,-5-1-329,1 5 1,-7-1-53,1-4 0,-3 4-724,-1-3 1232,-6 2 0,4 2 0,-5 1 0</inkml:trace>
  <inkml:trace contextRef="#ctx0" brushRef="#br0">15981 15766 7696,'0'-8'665,"0"2"-132,0 6-239,6 0 0,-2 0-198,5 0 0,-4 0 122,4 0 1,-4 0-328,5 0 0,-6 1 93,6 4-233,-7-3 7,10 4 1,-12-4-828,4 2 224,3-2 845,-7 11 0,6-6 0,-7 8 0</inkml:trace>
  <inkml:trace contextRef="#ctx0" brushRef="#br0">15981 15880 7921,'0'-8'69,"0"2"1,0 4 532,0-3 259,0 4-678,6-6 164,-4 7-454,11 0 1,-10 0 85,6 0 0,-5 2-182,0 3 47,4-4 56,-6 12 1,6-7-17,-4 4 30,-2 2 32,4-4 1,-6 2 36,0-1-214,0-6 220,0 4 0,2-7-203,3 0 0,-2-2 73,6-3 0,-4-3-25,4-6 0,-4 3 86,5-3 1,-6 8-7,6-9 0,-5 4 184,4-3-131,-6 0 0,5 4 467,-3 1-279,-4 6 0,6-2 188,-7 10 0,-2 3-1,-3 6 1,2 2-22,-6 3 1,4-2-142,-4 7 1,4-2-26,-5 2 0,3 1-119,-3-6 1,-1 0 86,6-5 0,-6 0-319,2 0 0,1 1 96,-2-1 1,6-5-850,-6 1 61,1-7-348,-6 3 822,7-6 0,2-6 414,6-4 0,0-9 0,0-3 0</inkml:trace>
  <inkml:trace contextRef="#ctx0" brushRef="#br0">16095 15937 7921,'8'0'174,"4"0"1,-8 0 348,5 0 1,-4 0-117,4 0 1,1 4-117,4 1 1,0 6-60,0-1 0,1 2-127,-1 2 1,0-1 70,0-3 1,-1 2-440,-4-2 1,4-4-499,-3-1-865,2 3 1169,-4-7 457,-2 6 0,1-14 0,1-1 0</inkml:trace>
  <inkml:trace contextRef="#ctx0" brushRef="#br0">16337 15695 7921,'8'0'1038,"3"2"-435,-7 2 167,7-2-660,-3 4 0,5-4 310,-4 2-637,4-2 252,-11 11-890,4-5 221,-6 6 3,0 0 302,-6 0 1,-1-4-171,-2-1 1,-4-6-311,4 2 809,2-3-154,-5-2 1,5-2 329,-2-3 179,3 4-149,6-6 266,0 7-172,0 0 1,0 7 175,0 2 1,0 5-123,0 5 0,1-1-17,4 5 0,-3 0-353,2 0 1,3 3 90,-3-7 0,3-1-706,-3-3-205,-2 5-561,11-4 1397,-12-2 0,12-14 0,-5-8 0</inkml:trace>
  <inkml:trace contextRef="#ctx0" brushRef="#br0">16536 15666 7921,'8'8'52,"-2"-1"1,-6-6 1190,0 4-428,0-3-460,6 4 0,-3-4-238,7 2 0,-5-2 76,4 3 1,-4-4-513,4-1 338,-6 6 0,5-2-806,-3 5 511,-3 1 0,4 4-477,-6 0 515,0 0 0,-5 0 2,1 1 296,-1-1 1,5 0-92,0 0 1,0-4 63,0-1 1,0-4-70,0 4 0,0-4 162,0 5 1,6-7 26,4 2 1,-3 1 38,3-1 1,-7 6-92,2-2 0,1-1-2,-1 2-31,6-1 1,-9 5 51,2 0-93,-2 1 1,-4-1 35,-2 0 0,-3-4-172,-2-1 1,-4-6-101,4 2 1,-4-3-216,-1-2 0,0 0-4,-1 0 0,6 0 428,-1 0 0,1-13 0,-5-3 0</inkml:trace>
  <inkml:trace contextRef="#ctx0" brushRef="#br0">16507 15894 7921,'0'14'0,"0"0"0,0 1 304,0-1-113,0 0 1,0 2 136,0 3-423,0-10 216,0 10 156,7-11-569,-6 6 241,12-6 1,-5-3-1176,6-10 1226,0 4 0,0-18 0,1 3 0</inkml:trace>
  <inkml:trace contextRef="#ctx0" brushRef="#br0">16749 15894 7921,'9'0'668,"1"0"0,-5 0-76,4 0-571,1 0 1,4 2 131,0 2 1,-4-2-1132,-1 3 978,0-4 0,6 5 0,-1 2 0</inkml:trace>
  <inkml:trace contextRef="#ctx0" brushRef="#br0">17005 15581 8798,'8'14'711,"0"7"-157,-4 3 1,0 9-352,5 5 1,-4 1 3,4-1 1,-4 2-216,4-7 1,-5 0 79,0-5 57,4-5 12,-6-3-513,4-12-43,-6-2 0,0-12 177,0-4 1,0-7-13,0-2 0,0 0 75,0 5 1,0-2 97,0-3 1,6 3 1,4-3 1,-2 8 2,1 2 0,1 4 8,4-4 0,0 6 114,0-2 1,-4 3 95,-1 2-126,1 7 0,3 0 175,-4 8 1,-3 4-56,-6 0 1,-1 4 24,-4-4 1,-3 5-77,-6-5 0,0 1-47,-1-1 0,1-3 3,0 3 1,0-8-142,0-1-716,-1-7 595,7 3 0,2-12 217,6-4 0,6-9 0,2-3 0</inkml:trace>
  <inkml:trace contextRef="#ctx0" brushRef="#br0">17488 15595 7883,'-6'8'1541,"4"5"-1015,-2-4 0,2-1 96,2 2 1,0-1-293,0 5 1,0 2-214,0 3 0,5-3-136,0 3 0,1-8-298,-1-1 1,-2-3-558,6 3 1,-4-2 110,4-3-78,-5-4 1,3 5-294,-2-6 594,-3-6 540,4-2 0,-6-6 0,0 0 0,0 0-69,0-1 0,0 1 69,0 0 0,0 0 269,0-1 1,0 1 79,0 0 159,0 0 1,0 0 180,0-1-411,0 1 0,0 5-11,0-1-233,6 7 0,-2-3 146,5 6-33,-6 0-245,10 6 0,-12 2 23,4 6 1,-3 0-136,-2 1 0,0-1 51,0 0 0,0 0-63,0 0 0,0-4-6,0-1 1,0-4 116,0 5 1,-2-2 53,-3 1 1,4-1 3,-4-3 1,2-4 73,-2 4-170,4-3 358,-6-2-150,7 0 766,0 0-814,7 0-92,1 0 111,6 0 1,-5 0-103,1 0 1,-6 0 52,6 0 14,-7 0 1,3 1 11,-6 4 0,0-2 9,0 7 1,0-6-15,0 6 4,0-1 0,-6 9-85,-3-4 0,-2 3 79,1-7 0,-3 2-7,4 3 0,-4-1-3,-1 0 1,5 0 155,-1 0 0,7-4-45,-2-1 1,4-4 219,1 5-194,0-7 1,1 8 175,4-6 0,3-1-131,6-4 1,0 0-59,1 0 1,4 5-95,-1 0 1,3-1 100,-2-4 0,-3 0-307,3 0 1,-3 0-66,-2 0 0,0-4-87,0-1 1,-4-1-349,-1 1-177,-6 3 863,4-10 0,-1 10 0,2-4 0</inkml:trace>
  <inkml:trace contextRef="#ctx0" brushRef="#br0">17744 15738 7837,'-8'0'422,"2"0"253,6 0 217,0 0 1,6 0-829,4 0 0,4-2 111,5-3 0,-3 4-512,3-4 0,-2 3 248,2 2 0,-3-4-666,3-1 1,-3-1 136,-2 1 0,-2 2-634,-2-7 1252,3 7 0,-6-10 0,8 5 0</inkml:trace>
  <inkml:trace contextRef="#ctx0" brushRef="#br0">17886 15624 7672,'-8'0'515,"2"-6"-229,6 4 1,-1-3-51,-4 10 1,3-2-55,-2 7 0,2-1 28,2 5 1,0 0-80,0 1 1,-2 4-34,-2 0 0,2 0-101,-3-5 0,2 0 120,-2 0-215,4 7 0,-6-5-242,7 3 0,0-8 185,0-2 1,0-4-70,0 4 0,2-6 67,3 2 0,-2-3-32,6-2 0,1 4 79,4 1 0,-4 0 24,-1-5 0,1 5-7,4-1 1,-5 7 149,1-1 0,-7-2 122,2 1 1,-2 1-65,2 4 0,-4 0 175,4 0 0,-5 1-100,-5-1 0,2 0 231,-7 0-253,1 1 1,-5-6-45,0 1 0,4-7 61,1 1-273,-1-2 1,2-8-98,4-4 1,2-2 70,2-3 0,0-5-243,0-4 1,0 2 123,0-2 0,6 1-391,4-6 0,-2 1 11,1-1 613,1 7 0,10-11 0,2 3 0</inkml:trace>
  <inkml:trace contextRef="#ctx0" brushRef="#br0">18156 15539 7837,'-4'9'0,"-1"1"0,-1-1 264,1 5 0,3 0-41,-2 1 1,-4-1-157,-2 0 0,2 5 109,-1 0 0,-1 2-264,-4-3 1,2-2-195,2 3 0,-3-8-228,4-1 1,1-6 130,-1 6 0,4-7 217,-5 2 0,7-5 162,-2-5 0,4-3 0,1-6 0</inkml:trace>
  <inkml:trace contextRef="#ctx0" brushRef="#br0">18085 15652 7837,'8'0'-526,"5"0"0,-10 0 640,7 0 1,-1 0 508,5 0 0,0 2-437,1 3 0,1-2 28,2 6 0,-2-1-228,3 2 1,-1 1 67,1-7 0,-4 6-189,4-5 1,-8 1-381,-1-1-256,-7-4 132,10 6-206,-12-7 845,-1 0 0,-14 0 0,-8 0 0</inkml:trace>
  <inkml:trace contextRef="#ctx0" brushRef="#br0">18057 15766 7837,'-8'0'388,"2"0"-284,6 0-158,0 0-88,6 0 1,2 0 120,6 0 0,-4-5-98,-1 1 0,-1-3-2,2 2 240,2 4 60,-4-5-166,0 6 364,-2 0 1,-6 7-50,0 8 1,0 0 128,0 9 0,0-2-256,0 2 0,-4 3-5,-1-3 1,0 1-191,5-1 1,-5 1 94,1-6-438,-1 0 212,5-5-41,0-6 1,0-3-94,0-10 1,0-3-154,0-6 1,0-5 132,0 0 1,1-2-107,4 2 1,-3 2 287,2-7 1,3 7-36,-2-2 0,1 5 202,-1 4 0,-2-2-97,6 2 136,-6 4 3,10-1 0,-10 7 69,7 0 0,-7 2-49,2 3 0,1-2 13,-1 6 0,-1-4 9,-4 5 1,0-6-56,0 6 65,0-1 0,0 6-48,0-1 0,0 0-41,0 0 1,-4-4-2,-1-1 23,-6 1-212,9 4-426,-10 0 107,10-6 274,-4-2 0,7-7-25,4-4 0,-2 2 35,7-7 0,-6 2 227,6-1 1,-5-2-58,4 6 0,-4-1 76,4 1 0,-4 3-30,5-2-16,-7 2 0,5 2 316,-4 0-268,-2 6 0,4-2-107,-6 5 63,0-6 0,2 4-376,3-7-46,-4 0 160,5 0 0,-4 0 91,3 0 1,-4-2 13,4-3 0,1 2 39,-1-6 1,1 4-22,-1-5 1,-2 7 152,7-1 0,-5 2-91,4 2 267,-6 0 1,8 2-23,-6 2 0,1 4-23,-1 6 0,-3 1-52,2-1 0,-2 2-53,-2 3 0,0-4 126,0 4 0,0-3-108,0-2 0,-5 1-165,1-1 1,-3-5 124,2 1-723,4-7 3,-12 3 192,12-6 1,-6-6 49,7-4 406,0-2 0,0-9 0,0-1 0</inkml:trace>
  <inkml:trace contextRef="#ctx0" brushRef="#br0">18697 15766 7837,'-14'14'129,"6"-6"0,-5 5 284,4-4 0,1 4-75,-2 1 0,5 5 204,-4 0 1,4 6-307,-4-1 1,1-2 183,-2 2-349,-2-7 1,5 4 274,-2-7-685,-4-6 0,12-3-214,-4-10 0,-1-3-601,1-6 1,0-1 1153,5 1 0,-6-6 0,-2-2 0</inkml:trace>
  <inkml:trace contextRef="#ctx0" brushRef="#br0">18583 15681 7837,'10'0'417,"-1"0"1,-4 1 319,4 4 0,1 3-249,4 6 1,0 2 151,0 3 0,1 8-256,-1 6 1,0 6-69,0-1 1,0-3-262,1-2 1,-3-3-254,-2-1 1,2-7-782,-2-3 1,-2-5 267,1-5 711,-6-2 0,10-7 0,-5 0 0</inkml:trace>
  <inkml:trace contextRef="#ctx0" brushRef="#br0">19038 15908 7837,'-6'8'344,"4"5"-111,-3-4 0,-1-1 383,1 2 0,-1-1-436,1 5 1,2 0 292,-6 1-1760,5-1 1287,-2 0 0,0 0 0,-2 1 0</inkml:trace>
  <inkml:trace contextRef="#ctx0" brushRef="#br0">19379 15723 8725,'0'8'987,"0"5"-26,0-4-611,0 10 0,0-1-89,0 5 0,5 3-225,0 7 0,-1-3-230,-4 3 0,5-8 221,0-1 0,4-7-855,-4 2 0,1-8 269,-1-1 559,-3-7 0,10 3 0,-4-6 0</inkml:trace>
  <inkml:trace contextRef="#ctx0" brushRef="#br0">19649 15567 11037,'-8'6'1297,"2"2"-984,6 6 0,0 7-284,0 3 12,0-4 1,0 5-165,0-6 0,0 5-333,0-5 1,2 0-532,2-5 779,-2 0 0,6-1-1897,-3-3 1362,-4-4 1,7-6-112,-3 0 854,-4-6 0,6-2 0,-7-7 0,0 1 0,-2 0 0,-3 0 0,4 0 0,-4-1 0,-1 1 0,1 0 0,0 0 370,5-1 1,0 1-41,0 0 0,0 0 948,0 0-821,0-1 1,2 3-16,3 2 1,-2 4-242,6 6 0,-4 0-181,5 0 1,-6 0-149,6 0 1,-6 5 115,6-1 0,-7 8-109,2-3 1,1 8 49,-1 2 0,0 0-293,-5-5 0,0 1-12,0-1 1,0 0-153,0 0 0,-2-4 96,-3-1 1,2-1 46,-6 2 1,4-2 384,-5-4 0,6-2 0,-6 3 0,7-4 0,-10-1 0,10 0-382,-6 0 647,6 0 24,-4 0 1,7-1 315,0-4-178,0 3 1,5-6-310,0 4 16,6 2 0,-3-6-896,6 3 586,0 4 1,0-7-319,1 3-30,-1 4 75,0-6 449,0 7 0,1-6 0,-1-2 0</inkml:trace>
  <inkml:trace contextRef="#ctx0" brushRef="#br0">19664 15823 7876,'-15'8'0,"1"3"0,0-6 353,6 6 133,-5-10-440,12 6 1,-4-7 164,10 0-324,3 0 1,11 0 98,0 0 1,0-7-307,-5-2 1,0-4 147,0-1 0,0 4 28,1 1 0,-1 1-20,0-1 1,0-3-48,1 8 1,-6-6 234,0 6 1,-5-3-189,0 2 520,4 4 1,-6-4-164,3 10 0,-5-2 344,-5 7 1,-1 4-190,-4 5 1,-1 4-53,6-4 0,-1 5-109,1-5 0,4 6-197,-4-1 0,3-3-244,2-3 0,-4-2 191,-1-2 0,0 1-439,5-1 0,0-5-33,0 1-606,0-7 310,0 3 831,0-18 0,0 7 0,0-9 0,0 3 0,0-4 0,0 1 0,0 0 0,0 0 0,0 0 0,0-1 0,0 1 0,0 0 57,0 6 396,0-5 32,0 12-334,0-5 1,-1 6 107,-4 0-109,3 0-38,-10 6 1,4 2-127,-7 6 1,6 0 80,-1 0 1,3 1-175,-3-1 0,-1 0-161,6 0-124,-6 0 281,3 1 0,0-6-363,4 1 246,2-7 164,2 3 1,2-6 104,2 0 1,4 0-122,7 0 0,0 0 298,4 0 1,-3 0 29,3 0 0,2 0 24,-2 0 1,4 0-86,-4 0 0,2 0 132,-2 0 0,1 0-235,4 0 0,-4 0 59,-5 0 0,-1 0-406,0 0 1,4-1 81,-4-4 181,3 3 0,-9-17 0,6 3 0</inkml:trace>
  <inkml:trace contextRef="#ctx0" brushRef="#br0">20005 15752 7846,'-8'6'1144,"2"-4"-974,6 4 0,1-6 7,4 0 1,3 0-107,6 0 1,0 0-2,0 0 1,2-5-218,3 1 1,-3-3-226,3 2 0,2 4 233,-3-4 1,1-1-275,-4 1 1,-1-4 123,0 4 1,-4-1-157,-1 1 1,-6 2-27,2-7 471,-3 7 0,-2-10 0,0 5 0</inkml:trace>
  <inkml:trace contextRef="#ctx0" brushRef="#br0">20119 15624 6549,'0'-8'1110,"0"2"-462,0 6-411,0 0 0,0 6 9,0 3 1,0 4-295,0 1 1,1 5 107,4 0 1,-4 6-45,4-1 0,2 3 90,-3 1 0,1-4-239,-5 0 0,2-2-148,2 2 0,-2-4-151,3-6 1,-4-4-143,-1-1 574,0-5 0,-6 2 0,-2-6 0</inkml:trace>
  <inkml:trace contextRef="#ctx0" brushRef="#br0">20161 15695 7841,'0'14'145,"0"0"0,-5 5 45,1 0 1,-6 0-27,6-5 0,-3 5-132,2 0 0,-1 5 146,-3-5 0,-2 0-220,6-5 0,-1 0 80,1 1 1,2-3-1228,-7-2 1189,7-4 0,-10-6 0,5 0 0</inkml:trace>
  <inkml:trace contextRef="#ctx0" brushRef="#br0">20161 15766 7841,'0'8'174,"0"-2"84,0 1 0,2-1 13,3 3 0,-4-1-13,4-3 0,1-2-157,-1 7 139,6-7-1226,-3 9 618,6-10-1074,0 4 1442,1-6 0,-1 7 0,0 1 0</inkml:trace>
  <inkml:trace contextRef="#ctx0" brushRef="#br0">20261 15794 7841,'0'-7'-562,"6"-6"1147,-4 11-296,4-10 1,-1 9 44,-1-7-260,7 7 22,-3-10 0,7 12-16,-1-4 1,-5 3 113,1 2 0,-5 0-69,4 0 1,-4 2 4,4 3-17,-6 3 0,4 6-151,-7 0 0,0 0-86,0 0 0,-5 1-191,0-1 1,-6-5 127,2 1 0,1-2-45,-2 1 0,2-1-302,-1-3 1,-4-4-161,4 4 199,2-3 495,-5-2 0,10-2-299,-2-3 657,2 4 10,2-12 0,6 12 275,4-4-187,2 3 1,3 2-110,-1 0 1,0 0-10,0 0 0,0 0-127,1 0-169,-1 7 0,0-6-528,0 4 419,1-3 67,-1-2 0,0 6 0,0 2 0</inkml:trace>
  <inkml:trace contextRef="#ctx0" brushRef="#br0">20701 15453 8103,'7'-8'1180,"-6"2"-550,6 6-233,-7 0-159,0 0 0,-2 6-88,-3 4-101,4-4 0,-12 7-24,4-4 0,1 2-211,-2-1 0,2 2-671,-1-2 0,-4 1 381,4-2 0,-4 4-231,-1-3 0,0-3 22,0 3 574,-1-1 145,1 6 0,1-6-172,4 1 580,3-7 553,6 3-129,0-6 1,6 0-338,3 0 0,4-5-152,1 1 1,2-3-119,3 3 1,-2 0-411,7-5 0,-7 6-9,2-2 1,2-1-200,-2 1 0,0-5-11,-5 6 1,0-1-120,1 5-211,-1-6 1,-5 4-9,1-3 708,-7 4 0,3 1 0,-6 0 0</inkml:trace>
  <inkml:trace contextRef="#ctx0" brushRef="#br0">20673 15595 7772,'-8'0'1120,"2"7"-721,0 1 0,4 6-68,-3 0-230,4 0 0,1 0-10,0 1 1,0-1 70,0 0 0,1-4-224,4-1-121,-3-6-129,4 4 53,-6-7 45,6 0 1,-3-5 70,7 0 1,-5-6 81,4 2 0,-1 1 67,1-2 1,4 5-38,-4-4 1,-1 6 95,2-2-116,-1 3 148,6 2 0,-6 0-17,1 0-24,-7 0 1,3 2-128,-6 3-79,0-4 0,-2 10-290,-2-6 1,1 0 170,-7-5 1,5 0-95,-4 0 0,4 0 60,-4 0 0,4-5 303,-5 0 0,7-6 0,-2 2 0,-1-4 0,1-1 0,1 0 0,4 0 0,0-1 0,0 1 0,0 0 165,0 0 199,0 0 362,0 6 0,0 3-304,0 10 0,0 4 21,0 10 0,0 2-121,0 2 0,4 4-149,1-3 0,0 3-277,-5 1 1,0-1 148,0-3 0,0 1-596,0-6 0,0 0 293,0-5 0,0-4-490,0-1 1,0-4-254,0 4 668,0-6 1,-2 4 154,-2-7 178,2 0 0,-9-2 445,6-3-423,-6 4 1,5-7 623,-4 3 1,4 2 58,6-6 543,0 5-915,0-8 0,0 4-170,0-6 1,6 4 14,4 1 0,2 4-130,3-5 1,-1 7-285,0-1 0,0-3 46,1 3-493,-1-1 275,0 5 208,0 0 1,-6 6 140,-3 4 0,-4 2 23,-1 2 0,-6 2 6,-3 3 1,-4-1 17,-1 5 0,-2-4 266,-3 5 0,3-7-98,-3 2 1,5-3 195,5-2 0,-2-4 156,6-1-286,0 1-92,5-2 0,6-2-138,4-6 1,2 0 49,3 0 1,4 0-139,0 0 0,0 0-39,-5 0 0,5 0 86,0 0 0,0-5-200,-5 0 0,-5 1 66,1 4 1,-5-2-761,4-3 352,-6 4 591,4-6 0,-1 1 0,2-2 0</inkml:trace>
  <inkml:trace contextRef="#ctx0" brushRef="#br0">21043 15965 9292,'14'14'0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265"/>
    </inkml:context>
    <inkml:brush xml:id="br0">
      <inkml:brushProperty name="height" value="0.053" units="cm"/>
      <inkml:brushProperty name="color" value="#FF0000"/>
    </inkml:brush>
  </inkml:definitions>
  <inkml:trace contextRef="#ctx0" brushRef="#br0">6214 13634 8298,'-8'-8'-287,"-5"-5"1,11 5-113,-2-6 1077,2 0-483,2 6 1,0 0 16,0 3 577,6 4-505,2-6 0,13 7 165,3 0-260,-4 0 0,12 0 8,-4 0 0,9 0-5,-4 0 1,11 2 6,-1 3 1,9 1-11,0 3 0,9 2-85,6-6 0,4 5-320,5-6 1,3 1 303,-37-5 1,1 0-1,2 0 1,0 0-58,0 0 0,0 0 0,-2 0 0,-1 0-141,39 0 1,0-1 122,-39-2 0,1 1 0,0 1 0,-1-1 11,1-3 1,-1 0 0,37 0 35,-3-4 1,-3 4-255,-2-4 1,-1 4 221,-4-4 1,-1 5 37,-4 0 0,-1 2-142,7 2 0,-9-5 87,-1 1 0,0-1-1,-5 5 1,3 0-16,2 0 0,-5 5-15,0-1 1,-6 3 21,2-3 0,-3-2 16,3 3 1,-4 1 39,3-1 0,-2-1 303,-3-4 1,3 0-277,2 0 0,-8 0 235,4 0 0,-8-1-240,3-4 1,0 4 130,4-4 1,-1-1-150,-3 1 0,3 0-145,-3 5 1,0-5 132,5 1 1,-8-1-78,7 5 0,-7 0 58,3 0 0,0 0-48,5 0 1,-1 0 13,1 0 0,-1 1-8,1 4 1,1-3-9,4 2 1,1-2 4,3-2 0,-3 0-14,-7 0 0,7 0 30,4 0 0,-4 0-75,-2 0 0,-1-6 60,1-4 1,-1 2-72,6-1 1,-6 4 18,1-4 1,-2 4-7,-3-5 1,1 7 9,-1-1 0,-4 0-6,0 0 1,-6 2-98,1-3 1,-3 4 62,-1 1 0,-6 0-239,1 0 1,-7 0-202,2 0-10,-3 0 0,-2 0-816,1 0-283,-8 0 1650,0 6 0,-1 2 0,2 6 0</inkml:trace>
  <inkml:trace contextRef="#ctx0" brushRef="#br0" timeOffset="1">6313 16690 8103,'-14'0'-539,"4"-6"485,1-4 1,4 2 53,-4-1 0,6 4 489,-2-4 0,-1 4 266,1-5-382,0 7-168,5-3-204,6 6 1,2 0 17,6 0 0,-4 0 100,-1 0 1,6 6-108,4 4 1,0-2 83,-5 1 0,5 1-184,0 4 1,4-2 104,-4-2 0,7 3-4,-3-4 1,-1-1 41,2 1 0,0-4-2,4 5 1,1-7-49,-1 2 1,1-4 36,-1-1 1,5 0-96,0 0 0,1 0 92,-6 0 1,2 0-12,3 0 0,-3-1 27,3-4 1,-3 3-6,-1-2 1,-1-3-36,1 2 0,-6-1 9,1 1 0,0 4-6,4-4 1,-4 4 4,0 1 0,-2 0 17,1 0 1,4 0-9,-3 0 1,-4 0-12,-1 0 1,2 0-2,-2 0 0,6 0-5,-1 0 1,-2 0-27,2 0 1,-5 0 32,4 0 0,1 0 15,4 0 0,-4 0-21,0 0 0,0 0-81,4 0 1,-4 0 74,-1 0 0,1 4-39,5 1 1,-3 0 34,-2-5 1,3 0-21,-3 0 0,3 4 1,1 1 1,-4 0 3,-1-5 0,1 0 2,4 0 1,-4 5 2,0-1 1,0 1 0,4-5 1,-1 0-1,-3 0 0,2 2 0,-2 2 0,-2-2 0,2 3 1,-2-4-1,2-1 0,3 0 14,-4 0 0,-1 2 2,2 3 0,-2-4-3,2 4 1,1-3-9,-6-2 1,5 0-5,-5 0 1,6 0 5,-1 0 0,-2 0-14,2 0 0,-2 0 7,1 0 0,4 0-2,-3 0 0,1 0 2,-1 0 0,3 0-2,-4 0 0,3 0 21,-3 0 0,4 0-17,-3 0 0,-2 1 51,2 4 1,-1-4-46,6 4 1,-5-3 9,-1-2 1,1 5 13,4-1 1,1 1 0,-1-5 0,-4 0 2,0 0 1,4 0 4,5 0 0,0 0 14,-4 0 0,4 0-28,0 0 1,0 0-12,-4 0 0,4 0 15,0 0 0,0 0 15,-4 0 1,-1-2-12,1-2 1,2 2-7,-2-3 0,2 4-33,-7 1 1,3 0 0,1 0 1,-1 0-8,-3 0 1,1 0 29,-6 0 1,6 0-113,-1 0 0,-2 0 102,2 0 0,-7 0-133,2 0 1,2 1 89,-2 4 1,6-3-4,-1 2 1,-2 3 1,2-2 0,-2 1-4,1-1 1,4-2 36,-3 6 0,3-6-28,1 2 1,1-2 72,-1 2 1,0-3-57,1 2 1,-1-2 46,1-2 0,4 0-28,0 0 0,0 0 4,-4 0 0,1 0-3,3 0 0,-3 0 2,3 0 1,-3-5-3,-1 0 0,-3 1-5,-2 4 0,3 0 0,-3 0 0,3 0 0,1 0 1,-4 0 0,-1 0 1,1 0 17,4 0 1,-4 1 2,0 4 0,-5-3-22,5 2 0,-1-2-1,6-2 0,-6 0-52,1 0 0,-5 0 52,5 0 1,-5 0-10,4 0 1,-4 0 1,5 0 0,-7 0 36,2 0 0,2 0-30,-2 0 1,1 0 4,-1 0 1,-3-2-3,3-2 0,2 2 3,-2-3 1,4-1 8,-4 1 0,5-1-9,-5 1 1,1 4 80,-1-4 1,2-1-77,3 1 0,-4 0 8,-6 5 1,5-5-14,0 1 0,0-1 8,-5 5 9,1 0 1,-1 0 3,0 0 0,0 0-89,1 0 0,-6 0 72,1 0 0,-1 0-43,5 0 35,0 0 1,1 0-5,-1 0 1,0 0 27,0 0-10,1 0 1,-1 0-14,0 0 0,0 0 1,0 0 0,-4-2-154,-1-3 151,1 4 1,4-5-143,0 6 1,-4 0-5,-1 0 1,-4 0-579,4 0 191,-5-7-134,8 6 669,-4-6 0,6 7 0,1 0 0</inkml:trace>
  <inkml:trace contextRef="#ctx0" brushRef="#br0" timeOffset="2">10209 14046 8360,'9'0'676,"1"0"0,-6 0-439,6 0 0,-5 1-8,4 4 1,1 1-182,4 4 1,-1 3 37,-4-4 1,4 4-78,-4 1 1,-3 2-6,-1 3 0,-2-4-80,2 4 1,-3-3 9,2-2 0,-4 1 66,-4-1 0,0-2-110,-5-2 0,0 1-37,-6-6 43,1 6 0,0-10 3,0 4 0,-1-3-50,1-2 1,0-2 71,0-3 29,0-2 1,1-8 20,3 1 0,4 5-65,6-1 120,0 7 0,0-5-61,0 3 0,6 4 110,4-4 0,4 3-67,5 2 0,-3 0 12,3 0 1,-2 0-23,2 0 0,-3 0 0,3 0 0,-3 0-213,-2 0 0,0 0 69,0 0 1,1-1-71,-1-4 1,-5 4-38,1-4-540,-7 3 793,3 2 0,-6-6 0,0-2 0</inkml:trace>
  <inkml:trace contextRef="#ctx0" brushRef="#br0" timeOffset="3">10635 14117 8494,'0'-8'242,"0"2"-241,7 6-5,-6 0-7,6 0-5,-7 0 193,0 0-103,-7 0 0,4 6-16,-6 3 1,4 4 1,-5 1 1,6 5-33,-6 0 0,2 5 13,-1-5 0,1 0-230,3-5 179,4 7 1,-6-6-44,7 4 1,0-9 1,2-4-108,3-6 1,2-6-98,8-4 1,-6-4 55,1-5 1,-1 3-5,5-3 0,-4 4 101,-1 0 0,-4 1 127,4 0 0,-4 5-60,5-1 208,-7 7-75,3-3 0,-6 12 261,0 3 0,0 4-107,0 1 1,0 0 108,0 1 1,0 4-200,0 0 0,0 0-10,0-5 0,0-5-391,0 1 197,6-1-486,2 5 1,2-6-320,-1-3 848,1-3 0,10 4 0,2 2 0</inkml:trace>
  <inkml:trace contextRef="#ctx0" brushRef="#br0" timeOffset="4">10820 14259 6980,'0'-8'1752,"0"2"-998,0 6-232,0 0-452,0 6 0,0-3 101,0 7 1,0-5-421,0 4 1,0-4-118,0 4 1,5-4-901,0 4 1266,-1-5 0,-4 8 0,0-4 0</inkml:trace>
  <inkml:trace contextRef="#ctx0" brushRef="#br0" timeOffset="5">10820 13889 8079,'8'0'558,"-2"0"-361,-6 0-273,0 0 97,7 0 28,-6 0-44,6 0 1,-6 0-91,4 0 0,-4 2 63,4 3 0,-3-2 65,-2 6 24,0-5 0,-2 8-47,-3-2 0,2-4 380,-6-1-209,6 3-146,-10 0 1,11 1 14,-2 0-199,2-5-41,2 8 0,0-9 66,0 7 1,2-7-81,2 2 0,0-4 27,5-1 0,-4 2 4,4 3 1,-4-4 119,5 4 0,-7-2 9,1 2-14,-2-3 1,3 5 89,-1-2 1,1-2 295,-5 7-85,0-7-162,-6 10 0,3-10-53,-7 6 1,6-6-228,-6 2 1,5-3-102,-4-2 0,4 0-151,-4 0 1,4 0 440,-5 0 0,1 6 0,-5 2 0</inkml:trace>
  <inkml:trace contextRef="#ctx0" brushRef="#br0" timeOffset="6">10209 14529 7822,'-14'0'-442,"-1"0"864,1 0-46,0 0 385,6 0-390,-5 0-350,12 0 1,-4 0 76,10 0 79,3 0 1,11 0-204,0 0 0,6 0 124,-1 0 0,4-5-112,5 1 1,-1-3 92,6 3 1,0 2-169,4-3 0,1 2-78,0-2 1,-1 4-71,1-4 0,0 4 101,-1 1 1,-1-2-50,-3-3 0,-3 4 191,-7-4 0,-1 3-81,-3 2 0,0 2-320,-10 3 167,3-4-279,-9 12-126,0-12 633,-2 12 0,-12-11 0,-2 4 0</inkml:trace>
  <inkml:trace contextRef="#ctx0" brushRef="#br0" timeOffset="7">10308 14700 7822,'0'-8'-263,"0"0"-252,0 3 558,0 4 0,0-7 363,0 3-22,0 3-241,0-4 0,0 5 360,0-4-197,0 3 0,0-4-67,0 6-41,0 0-84,7 0 1,-4 0 2,6 0 0,-6 6-92,2 4 1,1 2 60,-1 3 0,5-1-125,-6 0 1,6 0 72,-5 0 0,-1 1-117,-4-1 1,2 0 49,3 0 1,-4 1 13,4-1-33,-3 0 0,-4-1-98,-3-4 0,2 2-33,-6-6 1,4 0 17,-5-5 63,1 0 1,-5 0 44,0 0 0,-1 0 89,1 0 1,5-5-94,-1 0 46,1-6 1,-4 3 18,4-6 1,2 4 15,7 1 72,0 6-103,0-10 87,7 12 1,0-7-74,8 3 0,-1 3 4,0-2 0,0 2-42,1 2 0,-6 0-83,0 0 0,1 0 55,4 0 0,0 0-128,1 0 0,-6-5-258,1 1 1,-6-1-14,6 5 462,-7 0 0,10-6 0,-6-2 0</inkml:trace>
  <inkml:trace contextRef="#ctx0" brushRef="#br0" timeOffset="8">10635 14700 10678,'15'0'-180,"-6"0"192,0 0 0,-4 1 11,5 4-88,-7-3 1,8 6 70,-6-4 1,1-1-124,-1 7 0,-4-5 3,4 4 0,-3-4-115,-2 4 0,0 1 131,0 4 21,0 0 1,0 1 85,0-1 1,-5 0-75,0 0 0,-1-1 124,1-4 1,3 4-158,-2-4 156,2 4-82,2 1 20,0 0-73,0 1 28,0-7 0,2-2-380,2-6 226,4 0-74,7 0 1,-3-2 56,-2-2 0,1 0-27,-6-5 1,4 4-28,-4-4 0,1 4 274,-1-4 0,-4-1 0,6-4 0</inkml:trace>
  <inkml:trace contextRef="#ctx0" brushRef="#br0" timeOffset="9">10593 14842 7859,'-8'0'-894,"0"0"1759,3 0-184,4 0 74,-6 0-145,7 0-437,7 0 1,0 0-76,8 0 1,0 0-160,4 0 1,-3 0-416,3 0 0,-1 0 308,0 0 0,-2 5-1158,3-1 1326,3 1 0,-6 1 0,5 2 0</inkml:trace>
  <inkml:trace contextRef="#ctx0" brushRef="#br0" timeOffset="10">10920 14856 10255,'0'14'252,"0"1"1,0-1-463,0 0 1,4 0 64,1 0 0,0 1-50,-5-1 1,5-5 190,-1 1 4,1-1 0,1 6 0,2-1 0</inkml:trace>
  <inkml:trace contextRef="#ctx0" brushRef="#br0" timeOffset="11">10920 14657 7353,'0'-8'1104,"0"2"-772,0 6-106,0 0-250,0-6 207,0 4-203,6-4-198,-4 6 178,10 0-49,-10 0 1,4 1 16,-6 4-106,0-3 196,0 10 0,0-4-2,0 6 0,-5-4 134,1-1 0,-6-4-17,5 5-105,1-1 48,-3 5-120,6 0 129,-6 1-205,7-7 100,7 4 0,-4-10-118,6 2 1,-5 0 100,0 0 0,-1-2-11,2 3 0,-3-2 35,3 2-48,-4-4 92,-1 12 0,-5-10-72,1 6 20,-7-5-222,3 2-353,-7 0 312,1-4 0,2 3 284,2-10 0,-3-3 0,6-6 0</inkml:trace>
  <inkml:trace contextRef="#ctx0" brushRef="#br0" timeOffset="12">11133 14472 10323,'9'8'201,"1"-3"1,-5-3-421,4-2-236,1 0 0,4 4 279,0 1 1,0 0-1240,0-5 1010,1 0 0,-1 0 405,0 0 0,0 0 0,1 0 0</inkml:trace>
  <inkml:trace contextRef="#ctx0" brushRef="#br0" timeOffset="13">11133 14629 7503,'-8'8'822,"2"-2"167,6-6-112,0 0-729,6 0 0,2 0-560,6 0 1,2 0-71,3 0 0,-3 0 482,3 0 0,3 0 0,0 0 0</inkml:trace>
  <inkml:trace contextRef="#ctx0" brushRef="#br0" timeOffset="14">11631 14458 10706,'7'2'212,"-2"2"1,-3 4-219,-2 7 0,5-6 86,-1 0 0,1 1-202,-5 4 1,2-4 17,2-1-91,-2 1 1,4 4 66,-6 0 1,-5-4-169,1-1 229,-7-6 1,3 8 23,-6-6 0,4 0-6,1-5 0,-1 0-18,-4 0 26,0 0 0,-1-7 40,1-2 0,5 1 3,-1-1 1,7 4-44,-2-5 18,4 1 1,2-4-37,4 4 0,3-2-89,6 6 1,0-5 38,1 6 1,-1-6 50,0 5 0,5-1 108,0 1 1,0 4-74,-5-4 1,0 4 167,1 1 0,-1 0-43,0 0 0,0-5-201,1 0-37,-1 0 0,-2 4-586,-2-4-125,2 3 847,-10-10 0,11 4 0,-5-6 0</inkml:trace>
  <inkml:trace contextRef="#ctx0" brushRef="#br0" timeOffset="15">11830 14231 8496,'0'-8'3696,"0"1"-3556,0 7 0,0 2 39,0 3 1,0-2-146,0 6 1,0-4 158,0 5-1539,0-1 1346,0 5 0,6 7 0,2 1 0</inkml:trace>
  <inkml:trace contextRef="#ctx0" brushRef="#br0" timeOffset="16">12071 14302 7565,'-8'0'881,"2"0"1,5 1-458,-4 4 0,3 3-14,-3 6 1,4 2-140,1 3 0,0 3-35,0 6 0,0 1-13,0-1 0,5 2-359,-1 3 1,3-7-175,-3 2 0,4-9-383,7 0 0,-6-3 693,0-2 0,7 0 0,6 1 0</inkml:trace>
  <inkml:trace contextRef="#ctx0" brushRef="#br0" timeOffset="17">12213 14401 8504,'-7'-8'1951,"0"2"-1866,7 6-21,0 0 12,7 0 0,-4 0-91,6 0 1,-4 0-69,4 0 1,1 0 3,4 0 1,-4 0-89,-1 0 86,1 0 57,4 0 104,0 0 167,0 0-230,-6 6 1,-2 2 8,-6 6 0,-1 1-100,-4-1 1,2 5 104,-7 0 1,6 4-34,-6-4 0,6 2 21,-6-2 1,7-3-60,-2 3 1,4-4 0,1 0 0,0-6-90,0 1 1,0-6-192,0 6-388,0-7 306,6 3 0,2-7 144,6-4 0,-1 2-898,-4-7 1156,4 1 0,-5-5 0,6-1 0</inkml:trace>
  <inkml:trace contextRef="#ctx0" brushRef="#br0" timeOffset="18">12256 14515 7285,'0'8'1144,"-6"-2"-338,4 1-410,-4-6 0,6 7-586,0-3 1,6-4 178,4 4 0,-2-3-376,1-2 1,2 1 202,8 4 184,-3-3 0,11 4 0,-5-6 0</inkml:trace>
  <inkml:trace contextRef="#ctx0" brushRef="#br0" timeOffset="19">12498 14529 7848,'-8'14'392,"2"-6"-233,-1 5 0,6-5 118,-4 6 1,3-4 113,2-1 0,0 0-106,0 6-78,0-1 0,0 0-750,0 0 1,0-4 361,0-1 1,0-4-531,0 5 711,0-7 0,7 3 0,1-6 0</inkml:trace>
  <inkml:trace contextRef="#ctx0" brushRef="#br0" timeOffset="20">12512 14202 7920,'8'0'962,"-2"0"-629,-6 0 227,0 0-543,7 0-399,-6 0 361,12 0-222,-12 0 0,7 2-65,-3 3 138,-3-4-5,4 12 140,-6-5 47,0 6 1,-5 0 114,0 0 1,-1-4 146,1-1-184,4 1 1,-6 4-194,7 0 1,0-4 114,0-1-347,0-6 105,0 10 156,0-12 1,5 7-9,0-3-35,0-3 211,1 10 0,-4-9-69,2 7 137,-2-1 0,-4 4-2,-2-3-355,2 2-178,-11-4-455,5 6 828,1-6 0,0-1 0,7-7 0</inkml:trace>
  <inkml:trace contextRef="#ctx0" brushRef="#br0" timeOffset="21">12796 14387 7823,'7'8'1396,"-6"-2"-513,6 1-411,-1 0 1,0 8-264,4-1 0,-4-5-133,-6 1 1,5-1-407,0 6 1,-1-1 237,-4 0 0,0 0-279,0 0 1,0 1 153,0-1 217,0 0 0,-6 0 0,-2 0 0</inkml:trace>
  <inkml:trace contextRef="#ctx0" brushRef="#br0" timeOffset="22">12953 14629 8836,'0'-8'-235,"0"1"-106,0 7 341,0 0 0,0-6 0,0-2 0</inkml:trace>
  <inkml:trace contextRef="#ctx0" brushRef="#br0" timeOffset="23">7863 15425 7902,'-5'-10'1382,"0"1"-836,1 6 0,-1-2 4,0 10 0,0 12 458,5 16 1,2 16-638,3 18 1,-4-24 0,1 4-407,2 4 0,1 2 1,-1 10-1,0 2 248,1 5 1,0 2 0,1 0-1,-1 0-385,-3-3 1,1-1-1,1-1 1,1-1 273,-3-4 0,1-1 0,1-3 0,1-1-424,-3-6 1,1-2 0,8 28-343,-1-25 1,2-14-595,2-9 0,5-13 437,0-12 1,7-4 820,-3-4 0,4-4 0,2-7 0</inkml:trace>
  <inkml:trace contextRef="#ctx0" brushRef="#br0" timeOffset="24">7891 15382 7949,'-6'-14'2328,"-2"0"-1281,0 0-319,2 6 300,6-5-583,0 11 1,6-4-97,4 6 1,4-1-112,5-4 0,5 2 0,9-7 1,3 1-83,7-6 0,6 6 79,3-1 1,9 1-142,6-5 0,2 1-201,2 4 0,0 2 183,1 7 0,0 0 40,4 0 1,-10 2-143,1 3 1,-3 1 37,-2 3 0,8 4-104,1-3 1,-5-4-32,5-1 1,-3-4 110,3-1 1,-3 0-127,3 0 1,-4-5 93,4 1 1,0-6-74,-5 6 1,2-8 9,-2 3 1,2 3-123,-6 1 1,-1-1 61,-4 1 1,3-5 89,-3 6 0,2-1 115,-12 5 0,0-5-113,-4 0 0,3 1 110,-3 4 0,1 0-77,-11 0 0,0 0-133,-4 0 1,-1 0 123,0 0 1,-1 0 273,-3 0 1,1 0-242,-6 0 1,0 0 75,-5 0 0,1 0 70,-1 0-152,-6 0 367,4 0-214,-10 0 266,4 0 19,-6 0 573,0 0-904,0 6 0,0 2-7,0 6 0,0 7-85,0 2 1,0 6 95,0 4 1,0 11-91,0 13 0,0 6 12,0 8 1,-1 2-422,-4 3 1,3-4 416,-2 4 0,2 2-82,2-2 1,0-7-264,0-7 0,0-6 126,0-3 1,0-1-377,0-10 1,0 3 207,0-12 1,0 0-270,0-5 1,0-1 147,0-3 1,0 1 5,0-6 1,0 0 336,0-5-574,6 7-416,-4-12 356,4 4 308,-6-13 0,0-8 486,0-6 0,0-7 0,0-7 0</inkml:trace>
  <inkml:trace contextRef="#ctx0" brushRef="#br0" timeOffset="25">7906 16861 7835,'-15'0'-299,"7"0"0,-4-5 427,2 0 0,2 0-16,-1 5 358,6 0-166,-4 0 13,7 0 1,8 0 20,7 0 1,5 0 183,9 0 0,7 2-177,6 3 0,9-4 42,11 4 1,4-2-399,10 2 0,-33-4 0,2 0 139,7 1 0,1 0 0,0 2 0,1 0-436,5 1 1,0 0 0,0-1 0,-1 0 350,1 1 0,1-1 1,1-2-1,1 1-31,4 2 0,1-1 0,-5-2 1,1-1-45,1 2 1,0-1-1,-3-1 1,1 0-59,-1-1 1,1 0 0,-2-1 0,0 0 38,-2-1 0,-2-1 0,-5 3 0,-1-1-164,-2-1 0,-1-1 0,-6 0 1,0 0 64,35-2 0,-8 0-355,-2 5 1,-8-1-39,-1-4 0,-1 2 203,-9-7 1,0 6 249,-4-6 1,-7 5-333,-3-4 1,-9 6 503,-5-2-82,-3 3 0,-14-4 0,-4-2 0</inkml:trace>
  <inkml:trace contextRef="#ctx0" brushRef="#br0" timeOffset="26">9299 16960 7813,'0'14'216,"0"1"1,0-1 61,0 0 1,0 7 439,0 2 1,0 9-334,0 1 0,1 8-129,4 2 1,-3-5-214,2 4 1,3-9 122,-2 1 0,4-6-624,-4-4 0,1-4-581,-1-5 211,-4-1 0,10-5 451,-6 1 377,0-7 0,-5 3 0,0-6 0</inkml:trace>
  <inkml:trace contextRef="#ctx0" brushRef="#br0" timeOffset="27">9185 17330 7813,'0'14'177,"6"0"1,-4 0 421,3 1 1,1-1-169,-1 0 1,6 0-123,-2 1 1,4-1-89,1 0 0,-4 0 38,-1 0 1,1-4 65,4-1 0,0-1-196,0 2 0,0-4-138,1-6 1,-6 0-281,1 0 258,-1 0 1,4-2-189,-4-2 0,2-4 86,-6-6 0,0-2-43,-5-3 0,1-2-199,4-2 1,-3-4-244,2 3 0,-2-1 618,-2 1 0,0-3 0,0 5 0</inkml:trace>
  <inkml:trace contextRef="#ctx0" brushRef="#br0" timeOffset="28">9626 17685 7784,'-8'-6'-1794,"2"3"1978,6-7 152,-7 7 84,6-10 0,-10 10 486,6-6-391,0 6 1,5-5 411,0 3-393,0 3-21,0-4-78,0 0-363,7 4 1,2-4-108,10 6 0,-3-5-230,3 0 0,1 1-153,-1 4 0,2 0-444,-2 0 0,-4-2-1125,4-3 1987,4 4 0,-1-12 0,6 5 0</inkml:trace>
  <inkml:trace contextRef="#ctx0" brushRef="#br0" timeOffset="29">9754 17486 8773,'-8'0'1374,"2"0"-1110,6 0 0,-2 7-95,-3 2 0,4 4-132,-4 1 0,2 5-125,-2 0 1,3 4 120,-2-4 0,1 2-202,-2-2 0,3-3 96,-2 3 1,2-4-615,2 0 273,0-1 46,0 0 215,0 0 9,0-6 160,0-1 0,2-7-87,2 0 0,-2-2 243,3-3-136,2 4 138,1-6 1,2 7 19,-1 0 0,-4 0-98,5 0 1,-7 7-2,1 2 0,3 4 18,-2 1 1,-1 2-119,-4 3 0,0-3 77,0 2 1,0 0-94,0 1 0,0-3 71,0 3 1,0-8-128,0-2 0,-4-4-40,-1 4-87,-6-6 184,3 4 1,-6-7-8,-1 0 1,6 0 58,-1 0 0,7-7-49,-1-2 1,-3 1 193,2-1 1,1-1-112,4-4 1,0 0-54,0-1 0,1 1-116,4 0 1,-2-2-202,7-3 1,-1 3 65,5-2 0,1 0-362,-1-1 600,0 3 0,0-10 0,0 3 0</inkml:trace>
  <inkml:trace contextRef="#ctx0" brushRef="#br0" timeOffset="30">10024 17415 8664,'-8'0'1097,"2"0"1,1 6-652,0 4 1,-1-2-105,1 1 1,2 2-549,-6 8 0,1-1-190,-2 5 1,-2-4-480,2 5 1,-3-5 293,-1 5 1,5-7 580,-1 2 0,-6 3 0,-6 0 0</inkml:trace>
  <inkml:trace contextRef="#ctx0" brushRef="#br0" timeOffset="31">9996 17515 7829,'14'0'10,"0"0"32,0 0 0,-4 0 383,-1 0 0,1 4-74,4 1 1,-5 0-43,1-5 0,-1 1-146,5 4 1,1-3 189,-1 2-257,0-2 0,0 0-202,1 2 0,-6-2-82,1 3-240,-7-4 0,5-1-316,-4 0 1,-2 2 330,3 3 0,-5-4 413,-5 4 0,-3 3 0,-6 0 0</inkml:trace>
  <inkml:trace contextRef="#ctx0" brushRef="#br0" timeOffset="32">9924 17657 8775,'8'0'1391,"0"0"-1309,-3 0 0,3 0-193,6 0 1,0 0-10,1 0 0,-1 0-251,0 0 0,2-5 91,3 0 1,-5-1 145,0 1 0,0 4-647,-4-4 128,-4 3-66,0 2 719,-6 0 0,-6 0 0,-3 0 0,1 2-54,-2 3 1,1-2-63,-5 6 1,-1-4 124,1 5 1,0-7-20,0 1 768,0 4-529,-1 0 1,3 6 338,2 1 0,-1-6-141,6 1 1,1 4 34,4 5 1,0 1-203,0-1 0,0-1-198,0 5 0,0-4-278,0 5 0,0-2 167,0 2 1,1-4-207,4-5 0,-3-6 58,2 1-1151,-2-1 517,-2-1-168,0-2 999,0-18 0,0 2 0,0-9 0,0 2-110,0-2 0,0 1 110,0-5 0,0 1 0,0-2 0,5 2-71,-1 3 0,1 3 435,-5-3 0,5 3-160,0 2 0,4 5 102,-4-1 0,4 5 247,-4-4-80,6 6-363,-3 3 0,1 8-19,1 6 0,-7 2-26,2 3 0,-4-4 59,-1 4 0,0-3-83,0-2 1,0 1 147,0-1-356,0 0 96,-6 0-110,4-6 156,-4-2-111,6-6 1,0-6 16,0-3 0,2-4 60,2-1 0,0 0-28,5-1 1,-4 3 43,4 2 1,-4-2 99,5 2 0,-6 4-4,6 1 1,-5-1 148,4 1 1,-4 0 22,4 5 198,-6 0-271,4 7 0,-3 1-10,1 6 0,0-5-218,-5 1 1,0-6 141,0 6-285,0-1-80,0 6-2,0-1 0,0-5-100,0 1-81,0-7 272,0 3 1,0-7 65,0-4 0,5-3 216,-1-6 0,6 0-122,-5-1 1,4 1 162,-4 0 1,4 4 390,-4 1 216,6 6-473,-3-3 0,5 7 122,-4 4 1,-3 4-145,-6 10 0,0 3-45,0 7 0,5 1 12,0 3 1,0-3-139,-5 3 0,0-3-634,0-1 1,0-6 262,0 1 0,0-11-306,0 1 357,0-3 266,0-3 0,-7-2 0,-1-6 0</inkml:trace>
  <inkml:trace contextRef="#ctx0" brushRef="#br0" timeOffset="33">10493 17486 7781,'0'10'1164,"0"-1"-657,0 1 1,0 4-65,0 0 0,0 0-156,0 0 0,0 5-158,0 0 1,0 0-114,0-4 1,0-1 118,0 0 1,0-5-71,0 1-389,0-7 0,2 3 188,2-6 1,4-1-396,7-4 1,-1-3 217,0-6 1,0-2 57,0-3 0,4 3 258,-4-2 0,3 3 205,-7 6 0,3-2 82,1 6 0,0-4-118,0 4 0,-4 0 184,-1 5-139,-6 0 21,10 0-232,-11 6-383,4 2 161,-6 6 0,0-4-285,0-1 1,-2-5-286,-2 0 0,0-2 332,-5-2 0,4 0-273,-4 0 727,-1 0 0,-4 0 0,0 0 0,0-13 0,-1-3 0</inkml:trace>
  <inkml:trace contextRef="#ctx0" brushRef="#br0" timeOffset="34">10593 17472 7663,'0'9'507,"0"1"1,4-1-163,1 6 0,0 0-98,-5 4 0,1-1-82,4 5 0,-3-4-104,3 5 0,-4-2-6,-1 2 1,2 1-181,2-6 1,-2 0-369,3-5-808,-4 1-455,-1-1 1756,0-6 0,-6 4 0,-2-4 0</inkml:trace>
  <inkml:trace contextRef="#ctx0" brushRef="#br0" timeOffset="35">10522 17742 7781,'0'10'-907,"0"-1"2016,0-6-227,-7 10-67,6-5-419,-6 6 25,7 0-386,7 0 1,-4-4 252,6-1-541,-6-5 1,10 2 203,-3-6 1,-3 0-330,3 0 0,-1-5 140,6 0 1,-1-6-12,0 2 0,0-4 96,1-1 1,-6 4 145,0 1 1,1 6 205,4-2 1,-4 4-87,-1 1 0,-4 0 148,4 0 1,-4 0-74,5 0 0,-7 6-99,1 3 1,0-1-306,0 2-230,-2-1 1,6 4 149,-3-4 296,-4-2 0,12-7 0,-5 0 0</inkml:trace>
  <inkml:trace contextRef="#ctx0" brushRef="#br0" timeOffset="36">10991 17372 7948,'8'0'895,"-2"0"1,-4 2-233,2 3-456,-2-4 1,9 12-68,-6-4 0,1-1 275,-1 2-454,-4-1 0,6 6-66,-7-1 0,0-5-438,0 1-8,0-1-528,0 5 620,-7 1 1,-1-6 173,-6 1 0,0-7 10,0 1 1,0-2 57,-1-2 0,6 0 198,-1 0 1,1-2 80,-5-2 1,4 1 102,1-7 0,4 5 203,-5-4 347,7 6-151,-3-4 1,6 9-244,0 3 1,0 7 153,0 7 0,2 11-125,2-1 1,-2 9-152,3 0 1,1 9-92,-1 5 1,-1-3-195,-4-2 0,5-4-69,0-5 1,0-3-362,-5-7 1,0-6-480,0-3 0,1-9-108,4-6 1103,-3-2 0,4-15 0,-6-2 0</inkml:trace>
  <inkml:trace contextRef="#ctx0" brushRef="#br0" timeOffset="37">10977 17614 8999,'7'0'1584,"6"0"-1470,-5 0 0,6 0-775,0 0 0,-4 0 148,-1 0-1060,1 0 1573,4 0 0,0 0 0,0 0 0</inkml:trace>
  <inkml:trace contextRef="#ctx0" brushRef="#br0" timeOffset="38">11019 17714 7805,'-6'9'0,"-4"1"0,2-7 753,-1 2 7,6 2-14,-3-5-384,6 4-207,0-6 0,4-1-228,1-4 0,6-1 121,-1-4 0,2-2-259,2 2 0,1 2 155,-1-1 1,-5 6-85,1-2 0,-5-2 26,4 3 0,-4-1 102,4 5 0,-6 2 57,2 2 1,-3-1 140,-2 7 1,0 4-28,0 5 1,-2 2 225,-3-2 0,2-2-81,-6 7 0,4-7-88,-4 2 1,5-3-368,0-2 1,2-4-408,2-1 140,0-6 1,5 2 147,0-10 0,6-3-56,-2-6 0,4 0 37,1 0 0,0 1-29,0 3 0,1-1 528,-1 7-173,-6-1 174,4 5 0,-9 6-142,7 4 1,-7 2-114,2 3-220,-4-1 0,-1 0 264,0 0 0,7 0 0,1 1 0</inkml:trace>
  <inkml:trace contextRef="#ctx0" brushRef="#br0" timeOffset="39">11360 17500 7486,'10'0'821,"-1"0"-712,1 0 0,6 0-156,3 0 0,-4 0-228,4 0 1,-3 0 107,-2 0 0,5 0-742,0 0 909,0 0 0,2-6 0,1-2 0</inkml:trace>
  <inkml:trace contextRef="#ctx0" brushRef="#br0" timeOffset="40">11503 17458 7759,'0'14'359,"0"0"0,0 0-47,0 1 0,0-1-10,0 0 1,0 0-113,0 0 1,0 5-165,0 0 0,0 0-27,0-4 1,-2-1-179,-3 0 1,4 0-13,-4 0-180,3 1-925,-4-1 511,4 0-205,-4-6 990,6-2 0,0-6 0,0 7 0,0 1 0</inkml:trace>
  <inkml:trace contextRef="#ctx0" brushRef="#br0" timeOffset="41">11432 17714 7759,'0'0'0</inkml:trace>
  <inkml:trace contextRef="#ctx0" brushRef="#br0" timeOffset="42">11574 17486 7795,'0'-9'749,"0"-1"-415,0 7 1,0-5 103,0 3 337,0 4-379,0-5 0,0 7 58,0 4 1,0 4-201,0 10 0,0 8-45,0 6 1,0 8-118,0 2 1,0 0 66,0 4 1,4 2-454,1-2 1,0 1 257,-5-6 0,0-5-892,0-4 0,5-9-95,-1-5-1271,1-10 2294,-5-3 0,0-18 0,0-4 0</inkml:trace>
  <inkml:trace contextRef="#ctx0" brushRef="#br0" timeOffset="43">11389 17771 7175,'0'7'-294,"0"1"1244,0-3-547,0-3 215,0 4 0,0-6 172,0 6-146,0-4-374,0 4 0,6-6-48,4 0 1,2 0-265,3 0 1,-1-5 83,0 1 0,5-6-595,0 5 0,1-6 326,-1 2 1,-3-4-342,3-1 1,-3 5 188,-2-1 1,-1 5-1161,-4-4 1539,4 6 0,-12-10 0,6 5 0</inkml:trace>
  <inkml:trace contextRef="#ctx0" brushRef="#br0" timeOffset="44">11517 17913 7788,'-8'0'0,"2"0"-242,-1 0 176,6 0 198,-6 0 413,1 0 70,4 0-222,-4 0 101,6 0 1362,0 0-1501,0-7-188,6 6 0,-2-10-380,5 6 1,1-6 202,4 1 0,2-2-1061,3-2 1,-2-2 1070,7-3 0,-1-3 0,6-7 0</inkml:trace>
  <inkml:trace contextRef="#ctx0" brushRef="#br0" timeOffset="45">11730 17515 8553,'0'8'1216,"0"4"-889,0-10 0,0 10-334,6-10 27,2 11 1,7-12-21,-1 4-8,6-4 0,-4-1-145,3 0 1,2 0-488,-2 0 0,-1-4-75,-3-1 0,-1-4 298,0 4 0,-1-6 126,-4 1 1,2 2 290,-6-1 0,0-1 0,-5-4 0</inkml:trace>
  <inkml:trace contextRef="#ctx0" brushRef="#br0" timeOffset="46">11886 17472 7909,'-7'-6'-1405,"-6"4"2047,5-11 1,-1 12 332,-1-4-649,7 4-169,-3 1 0,6 1-15,0 4 1,0 3 109,0 6-266,0 0 1,0 0 46,0 1 0,4-1 75,1 0 0,0-4-212,-5-1 1,5-4 40,-1 4 0,3-4-75,-3 4 0,-2-4 41,3 5 1,1-6 56,-1 6 0,4-1-10,-4 6 1,1-1 4,-1 0 0,-3 0 68,2 0 1,-1 5-37,2 0 1,-3 2 116,3-2 1,-4-2-72,-1 7 0,-1-7 153,-4 2 0,2-3-29,-7-2 1,5 0 56,-4 1 0,1-6-103,-1 1 0,-4-7-34,3 2 0,3-4-25,-3-1 0,2-6-120,-1-4 1,-2-4 37,6-5 0,0 2 72,5-7 1,0 7-145,0-2 1,0 3 61,0 2 1,6-5 18,4 0 0,-2 0-369,1 5 0,1-1-518,4 1 1,5 0 907,0 0 0,6-7 0,-3-1 0</inkml:trace>
  <inkml:trace contextRef="#ctx0" brushRef="#br0" timeOffset="47">12071 17486 8264,'-9'5'377,"-1"0"253,7-1-313,-3 3 0,6-4 296,0 6-227,0-5-225,6 2 1,2-6-414,6 0 193,1 0 0,3 0-636,1 0 0,5 0 409,-5 0 0,5-2-471,-5-2 0,0 0 340,-5-5 1,0 1-158,0-1 574,1-4 0,-1-1 0,0-8 0</inkml:trace>
  <inkml:trace contextRef="#ctx0" brushRef="#br0" timeOffset="48">12256 17401 7887,'-14'0'1064,"0"0"-728,-1-6 0,3 6-19,2 0 1,-1 6-87,7 8 1,-6 2-63,5 3 1,-1 3-58,1 6 1,2 1-120,-6-1 0,4 1-467,-5-1 1,7-1 336,-1-3 1,2-4-570,2-6 0,0 1 17,0-1 46,0-6 1,0-3 276,0-10 0,6-3 366,4-6 0,-2-5 0,1 0 0,-1 0 0,2 5 0,2 1-86,-2 3 86,-4-2 524,7 10 0,-10 2-225,6 10 0,-6 4 252,2 5 0,-3 3-174,-2 6 1,0 6-165,0-1 1,0 0-33,0-5 1,0 1-90,0-1 1,-5-6-365,0-3 201,0-3-272,5-8 0,0-3 151,0-10 1,0-3-133,0-6 0,0-7 170,0-2 0,2-4 98,3-2 0,-2 1 22,6 0 0,-4-1 157,5 1 0,-2 4-139,1 0 1,4 7 121,-4-2 0,2 3 77,-1 2 0,2 6-69,-2 3 0,-2 5-82,1 5 1,-4 5 0,4 8 1,-5 0-22,0 6 0,-2-6 85,-2 6 1,0-5-2,0 5 1,0-2-23,0 2 0,-6-4 6,-4-6 0,2 1 163,-1-1 0,1-5-100,-2 1 1,-2-7-94,2 2 1,2-5 64,-1-5 1,6-3-156,-2-6 1,3 0-21,2-1 0,0 0-146,0-4 1,2-2-141,3-3 1,3-1-410,6 6 1,0-6 754,0 1 0,7-3 0,1-1 0</inkml:trace>
  <inkml:trace contextRef="#ctx0" brushRef="#br0" timeOffset="49">13934 17486 8515,'-43'0'0,"2"-6"0,3-4 0,5 3 0,9-3 607,4 1-372,6 1 0,6 0 297,3 3 472,3 3-1117,2-4 22,7 6 0,-4 0 73,6 0 0,2 5 44,8 0 0,-1-1 175,5-4 0,6 0-79,4 0 1,8 0 10,2 0 0,4 0-91,5 0 0,5-1 132,0-4 0,1 2-332,9-7 1,9 2 186,-36 4 0,0-1 0,4-1 0,1-1-148,-3 3 0,1-1 0,0-1 1,1 1 185,3 0 0,1 0 0,0-1 1,2 0-104,-1 1 1,1 0-1,2-1 1,-1 0 72,-4-1 0,1-1 1,-2 1-1,1 0-34,0 0 1,1 0-1,0 2 1,2 2 26,-1 0 0,1 1 0,1 1 0,-1-1-61,-5 0 0,0-1 1,3 3-1,1-1 44,-2-2 0,0 1 0,2 1 0,-1 1-10,-1-1 1,0 2 0,0-1 0,-2 0 11,-2 0 0,-1 0 1,0 0-1,0 0 5,39 0 1,-38 0 0,1 0-215,36 0 1,-39 0 0,0 0 169,35 0 1,-2 0-95,7 0 0,-2 0 115,1 0 1,-2 0-36,-7 0 0,-5 0-26,1 0 0,-7-5-110,1 0 0,-4 0 140,-5 5 1,-1 0-3,-4 0 0,-2-1 37,2-4 0,2 3-23,-2-2 0,-4-3 65,-5 3 1,-3-1-71,-2 5 1,0 0 256,-9 0 0,1 0-301,-1 0 0,-4 0 274,-6 0 1,1 1-306,-1 4 1,0-3 114,0 3 1,0-2-9,1 1 0,-6-2-76,1 3 0,-1-4 108,5-1 1,-4 0-122,-1 0 205,1 0-140,4 0 15,0 0 36,0 0-9,1 0-117,-1 0-55,0 0 0,0 0 90,1 0 0,-1 0-10,0 0 17,0 0 1,5 2-6,0 3 0,0-4-2,-5 4 1,0-3-36,1-2 0,-1 0 1,0 0 1,5 0-77,0 0 0,0-5-217,-5 0 1,-3 0-750,3 5 1135,-9 0 0,14 0 0,-11 0 0</inkml:trace>
  <inkml:trace contextRef="#ctx0" brushRef="#br0" timeOffset="50">19934 17699 8016,'-27'-14'0,"8"0"-24,-10 0 1,7 0 11,3-1 1,2 1 867,12 0-522,-6 0 0,10 4 31,-4 1-195,3 6 1,9-4 58,2 7 1,5-4-10,5-1 1,3 0 12,7 5 1,1 0-20,3 0 1,3 6 20,7 4 1,4-2-80,1 1 0,7-4-14,2 4 1,6-1-466,8 2 1,7-4 399,2-6 1,-37 0-1,1 0-21,3 0 1,1 0-1,-1 0 1,1 0-257,4 0 1,0 0 0,-1 0 0,-1-1 155,0-2 1,0 1 0,1 1 0,0-1 80,4-3 0,-1 0 0,-5 3 0,0 1-14,3-1 0,0-1 1,-2 0-1,-2 0 36,2 1 1,0-1-1,0 0 1,1 0-19,1 0 0,0 1 0,-1 1 0,-1 1-38,3-3 0,-1 1 0,-2 0 0,1 1 28,-1-2 1,-1 1-1,2 1 1,-1 0 14,3-1 0,-1 0 1,-2 1-1,-1 0-42,1 1 0,0 0 0,0-2 1,-1-1-55,-1 1 1,-1 0 0,2-1 0,0 1 44,1 2 0,-1 0 0,-1-2 0,-1-1-13,1 1 0,-1-1 0,-5 0 0,0 0-127,0 0 0,1 1 1,-2 1-1,0-1 134,2-3 0,0 1 0,-3 2 0,0 1 25,1-2 0,-1 1 0,34-5-36,2 3 1,1-6 5,-1 6 0,-5-1-17,-5 5 1,-4 0 5,4 0 1,-6 0 16,2 0 0,-4-2-7,-1-3 0,-5 4 5,1-4 0,2 4-6,2 1 0,1 0 3,-10 0 0,4 4 6,-5 1 0,7 1-3,-2-1 1,-3-2-19,-2 7 1,-2-1-2,-3 5 0,6-4-23,-1-1 1,2-1-11,-2 2 1,-1-2-1,6-4 0,-4-2 33,4 3 1,-6-4 0,1-1 1,-3 0 269,-1 0 0,3 0-217,-4 0 1,3 0 416,-12 0 1,5 0-456,-5 0 1,-1 0 244,-9 0 0,2 0-239,-6 0 1,0-4-245,-4-1 1,-1 0 53,0 5 0,-4 0 9,-1 0 1,-4 0-94,4 0-386,-6 0-275,4 0-354,-1 0 651,-4 0 647,4 0 0,-6 6 0,0 2 0</inkml:trace>
  <inkml:trace contextRef="#ctx0" brushRef="#br0" timeOffset="51">26445 17571 7773,'-7'7'0,"-6"-6"876,5 6-487,-6-7 0,4 0 348,1 0-482,6 0 0,-5 0-950,3 0 0,2 0 210,-7 0 485,7 0 0,-9-7 0,4-1 0</inkml:trace>
  <inkml:trace contextRef="#ctx0" brushRef="#br0" timeOffset="52">15569 16107 7797,'0'-9'0,"0"-1"633,0 7-1,0-3-160,0 6 540,0 0-604,0 12 0,1 1 396,4 15-489,-3-2 0,9 16-166,-6 1 0,4 0 18,-4 4 1,6 2-277,-2-2 0,-1-4 164,2-5 1,-1-6-670,5 1 0,1-10-90,-1-4 1,0-4-1579,0-6 1445,0-3 837,1-6 0,-1-6 0,0-2 0</inkml:trace>
  <inkml:trace contextRef="#ctx0" brushRef="#br0" timeOffset="53">15910 16434 7804,'0'-14'0,"0"0"0,5 4 679,0 1 171,-1 6-395,-4-10 0,0 10 193,0-7 141,0 7-393,-6-3 0,3 6-143,-7 0 1,2 1-36,-1 4 1,-4 5 1,4 9 0,-2-2-40,1 7 0,-1-5-60,7 4 1,-6-1-149,5 2 0,1-3-47,4-7 1,0 0-642,0 0 69,0-6 0,6-1 327,3-7 0,4-7-74,1-2 0,2-10 92,3-5 1,-5 4 73,0 1 0,1 3-30,-6 2 1,-1 1 602,1 3 218,-5 4 0,2 6 1,-6 6-308,0 4 1,5 7 83,-1 2 0,1 0-493,-5-5 153,6 1 1,2-3-208,7-2 1,-6-4-45,1-6-563,5 0 0,1-6 174,3-4 1,-3-4-29,-2-5 0,-1 3 298,-4-3 1,2 4 162,-6 0 0,5 1 788,-6 0 1,1 4-237,-5 1-306,0 6 851,0-3 382,0 6 0,0 1-214,0 4-293,0 3-657,0 6 1,0 0-189,0 0-245,0-6 0,2 3 251,2-6 0,-2 1-711,3-1 219,3-3 179,-1 4-49,1-6 241,5 0 0,-10 0 69,7 0 1,-7-6 6,2-4 1,-4-2 190,-1-3 1,5 1-94,0 0 0,-1 4 244,-4 1 1,2 0-15,3-6 366,-4 1-122,6 6-151,-7 2 1,0 12-55,0 4 0,1 4 41,4 5 0,-4 3-296,4 6 0,-3 1 110,-2-1 0,0 1 46,0-1 1,4 1-5,1-1 0,0-4-304,-5-1 1,0-5-325,0 1-341,0-3 616,0-2 1,-6-6-18,-4-4 0,2-2 139,-1-2-72,-1 0 311,-4 0 0,5-2-76,-1-2 1,7 0 31,-2-5 0,4 4 38,1-4-114,0-1 0,1-9-62,4 0 1,3 0-148,6 5 0,0-6-145,1-4 0,-1 2 116,0-2 1,0 5-290,0-4 1,1 4 147,-1-5 0,0 6-246,0 0 1,-1 2 112,-4 2 1,2-1 478,-6 1 0,6 0 0,-3 0 0</inkml:trace>
  <inkml:trace contextRef="#ctx0" brushRef="#br0" timeOffset="54">16450 16463 7804,'0'8'-494,"0"-1"704,0-2 0,0-2 943,0 7-569,0-7 1,0 5 153,0-3-484,0-4 0,2 5-35,3-6 1,-2 0-185,6 0 0,-4-4-35,5-1 1,-3-6-76,3 1 0,3-2 70,-4-2 1,-1-1-167,1 1 0,-4 0 0,5 0 0,-7 0 58,2-1 1,-4 1 183,-1 0 1,0 0-86,0-1 0,-1 8 207,-4 2 1,-3 3 63,-6 2 0,-1 7 86,1 2 0,0 10-106,0 5 0,0 3 136,-1 1 1,3 0-310,2 1 0,4-2 62,6-4 0,0 3-142,0-7 0,2 0 39,2-5 0,4-6-443,6-4 0,1-2 4,-1-2 0,5-6-203,0-4 1,4-7 252,-4-2 0,2-6-81,-2 1 0,-3 2 364,3-2 1,-5 7-251,-5-2 498,4-3 1,-10 6-79,7-3 399,-7 9 157,3 4-176,-6 6 0,0 6-175,0 4 0,0 3 128,0 1 0,0 5-385,0 0 1,0 0 72,0-5 0,0 0-177,0 0 0,0 0 30,0 1 0,0-1-44,0 0-224,0-6 18,0 5 142,0-12 127,0 6 0,0-14-140,0-2 1,0 1 80,0-2 1,2 1-25,2-5 1,0-2 58,5-3 0,-4 3-145,4-3 1,-4 3 71,4 2 0,1 0 37,4 0 0,-4 1-12,-1 4 1,1-2 3,4 6 0,0 0-123,0 5 1,-4 0 77,-1 0 1,-1 2-336,2 2 0,1 4-13,-7 7 481,1-1 0,1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9484 1763 7954,'-7'-14'0,"4"-1"143,-6 1 169,6 6 119,-4-4 0,2 12-146,1 0 0,-1 8-21,5 11 0,0 4-15,0 10 1,0 8-75,0 7 1,0-1-31,0-4 0,0-5-96,0 0 1,0-7-202,0 2 0,5-9 79,-1-5-250,8-3 0,-5-8 141,8-3 0,-6-5-235,1-5 1,-2-5 153,1-9 1,2 2 16,-6-7 1,0 2 163,-5-2 1,0-1-15,0 6 1,4-4 228,1 4 1,0 0-27,-5 4 271,0 8-220,6 0 1,-3 7 211,7 0-239,-1 7 0,4 0-23,-4 8 1,4-6-63,-4 1 0,-1-6-4,2 6 1,-5-7 6,4 2 58,-6-4-242,10-1 200,-12 0-247,6 0 134,-7-6-347,0-2 1,-2-6-576,-3 0 970,4-1 0,-12-5 0,5-2 0</inkml:trace>
  <inkml:trace contextRef="#ctx0" brushRef="#br0">9811 1962 7954,'-5'9'237,"0"1"0,0-5 371,5 4 1,0 1 210,0 4-534,0 0 0,0 0-362,0 0 115,0 1 1,0-1-809,0 0 0,0-4 82,0-1-785,7-6 1473,-6 3 0,12-6 0,-5 0 0</inkml:trace>
  <inkml:trace contextRef="#ctx0" brushRef="#br0">9967 1919 7951,'0'19'120,"0"0"1,-2 2 166,-2-2 1,2 1 95,-3 4 1,4 3-95,1-4 1,0 4-306,0 2 0,0-2 87,0-4 0,1-2-518,4-7 447,-3-6 0,17 11 0,-3-3 0</inkml:trace>
  <inkml:trace contextRef="#ctx0" brushRef="#br0">12199 1692 7866,'0'19'-197,"0"0"0,0 6 79,0-1 0,5 2 609,0 3 1,-1-1-113,-4 1 1,0-1 57,0 1 1,0-2 120,0-4-409,0 4 1,2-11 50,3 3-360,-4-10 118,12-2 0,-5-9 131,6-3 1,-4-3-476,-1-6 0,-1-5 193,1 0 1,4-6-191,-3 1 0,-3 2 143,3-2 0,-7 7 133,2-2 0,1-1 78,-1 1 0,1 4 235,-1 6-76,-3 6 1,5-4-42,-2 7 0,-3 7 181,3 2 0,-2 4-32,1 1 1,-2 0 0,3 1 0,1-1-69,-1 0 0,1 0-69,-1 0 1,-2-1 48,6-3-175,-5 2-49,8-10 1,-9 4 82,7-6 0,-7-1-86,2-4 1,-4 2 58,-1-7 0,2 1-165,3-6 0,-4 1 41,4 0 0,-3-5-86,-2 0 1,0 0-71,0 5 1,-2 0-452,-3-1-718,4 1 1467,-6 0 0,7 6 0,0 2 0</inkml:trace>
  <inkml:trace contextRef="#ctx0" brushRef="#br0">12654 1933 7866,'-8'7'-317,"0"-4"202,4 6 0,2-4-81,-3 5 0,4-6 353,1 6 1,-2-2 367,-3 1 1,4 4-540,-4-4 0,4-1 38,1 2 1,0-6-469,0 6 0,0-5 206,0 4 1,1-6 237,4 2 0,-4 3 0,6 0 0</inkml:trace>
  <inkml:trace contextRef="#ctx0" brushRef="#br0">12768 1905 7866,'0'14'264,"0"0"0,0 1-16,0-1 0,0 0-193,0 0 0,0 5 96,0 0 1,0 0-362,0-5 237,0 1 1,2-1-578,2 0 0,-2-4 127,3-1 423,-4-6 0,6 10 0,0-5 0</inkml:trace>
  <inkml:trace contextRef="#ctx0" brushRef="#br0">9996 1606 7903,'-15'0'0,"1"0"0,5 0-222,-1 0 1,5-4 134,-4-1 808,6 0-8,-4-1-132,7 4-423,0-4 53,0 6 1,7 0-88,2 0 1,-1 0 40,2 0 0,-3 2-242,3 2 0,3 0 84,-4 5 0,-1-6-516,1 2 276,-5 3 1,4-2-91,-4 4 0,-2-3 18,3-2 0,-4-2 83,-1 7 0,0-5 163,0 4 0,-5-4-197,1 4 347,-7 1 0,3 4-121,-6 0 0,4-4 488,1-1-5,5 1-251,-2 4 0,6 0-124,0 0 1,2-6-13,2-3 1,6-4-423,9-1 0,-2 0 172,7 0 0,-5 0 184,5 0 0,6 0 0,6 0 0</inkml:trace>
  <inkml:trace contextRef="#ctx0" brushRef="#br0">12683 1407 7895,'0'8'6,"0"-1"-88,0-1 0,0-3 222,0 7-127,0-7 185,0 9-266,6-10 150,-4 11-12,4-12 34,-6 12-26,0-12-106,0 12 0,-2-10 136,-2 7-120,2-7 92,-4 9-218,6-10 167,0 11-112,0-12 0,0 7-29,0-3-24,0-4 136,6 6 0,-3-7-38,7 0 270,-7 0-253,3 6 124,-6-4 0,-1 9-93,-4-6 1,2 1 163,-7-1 1,1-2-74,-6 6 0,1-6-39,0 2 0,0 1-150,0-1 0,-1 0 95,1-5 0,5 0-1132,-1 0 1125,7 0 0,-10-6 0,5-2 0</inkml:trace>
  <inkml:trace contextRef="#ctx0" brushRef="#br0">14801 1649 7822,'0'-14'-121,"0"6"1005,0 2-527,6 18 1,-4 4-250,3 13 1,-4 4 72,-1 0 1,0 0-166,0-5 1,0 1 66,0-1 1,0-1 76,0-3-68,0 3 0,0-11-148,0 3-176,0-10 104,0-3-34,0-6 0,5-6 54,0-3 1,4-9-57,-4-1 1,6-5 21,-1 6 1,2-1 32,2 4 1,-4 3 79,-1 2-43,1-2 1,4 10 186,0-3-164,-6 4 0,3 2 128,-6 4 1,0-2-48,-5 7 0,0-1 88,0 5 1,-2 1-105,-3-1 0,-1 0-136,-3 0 1,-2-4 10,6-1 0,-6 1-83,1 4 1,4-5-878,1 1 1069,4-7 0,-6 3 0,-1-6 0</inkml:trace>
  <inkml:trace contextRef="#ctx0" brushRef="#br0">15128 1820 7822,'0'14'0,"-1"0"0,-4 0 0,3 1 377,-3-1 1,4 0-76,1 0 1,0 0-199,0 1 1,0-6-120,0 1 149,0-1-1332,0 5 1198,0 1 0,0-8 0,0 0 0</inkml:trace>
  <inkml:trace contextRef="#ctx0" brushRef="#br0">15185 1521 7839,'0'-14'672,"0"0"0,0 4-608,0 1 90,6 6 57,-4-4 0,6 7-259,-3 0 166,-4 0-282,12 7 1,-12 1 133,4 6 1,-3 0-110,-2 0 0,0 0 17,0 1 1,0-1-62,0 0 0,-2 0 50,-3 0 1,2 1 93,-6-1 1,6 0 203,-2 0 1,-2-4-69,3-1 0,-1-4 234,5 4-121,0-5-46,0 2-112,0-6 0,6 0-333,4 0 61,2 0 1,4 0 219,3 0 0,-3-6 0,5-2 0</inkml:trace>
  <inkml:trace contextRef="#ctx0" brushRef="#br0">16976 1493 7787,'0'14'280,"0"0"1,-4 0-76,-1 1 1,0 5-92,5 4 1,0 9 45,0 5 0,0-2 0,0 2 0,0-2-83,0 2 0,0-3 77,0-6 0,0-7-273,0-3 176,0-4-259,0-7 33,0-1-2,0-7 1,0-7 54,0-2 1,2-9-62,3 0 1,1-3 138,3 2 0,2 3-1,-6-3 1,6 3 49,-1 2 0,1 0-87,-2 0 351,4 6-200,-5 2 74,6 6 0,-6 1 24,-3 4-87,-4 3 0,-1 11-134,0 0 0,-1 0 93,-4-5 1,-1 2-494,-4 3 1,-3-4 213,4 4 1,1-4 233,-1-6 0,-1 10 0,-4-3 0</inkml:trace>
  <inkml:trace contextRef="#ctx0" brushRef="#br0">17175 1791 7787,'8'21'236,"-1"-5"149,-7 3 0,0-2-199,0 2 0,0 1-144,0 4 0,0-2 45,0-3 0,4-1 98,1 5 0,0-5-744,-5 1 494,0-4 1,1-2-1091,4-4 1155,-3-2 0,4-1 0,-6 2 0</inkml:trace>
  <inkml:trace contextRef="#ctx0" brushRef="#br0">17289 1379 7787,'5'-9'0,"0"-1"0,1 5 277,-1-4 0,-2 6-83,6-2 0,-4 3 137,5 2-170,-7 0 1,8 7-157,-6 2 0,-1-1 16,-4 2 0,0-1-307,0 5 26,7 0 0,-6 1 23,4-1-1,-3 0 1,-7 0 40,0 1 1,-4-6 109,4 0 1,-6-4-34,1 5 1,4-6 152,1 6 0,-1-5-52,1 4 1,0-4 134,5 4 0,0-4 66,0 5 152,0-7-226,0 9 0,2-8-14,3 5-139,3-6 0,4 5 118,-2-3-210,2-4 1,-5 7-48,2-3-97,-2-3-137,-7 10 418,0-10 0,-7 10 0,-1-4 0</inkml:trace>
  <inkml:trace contextRef="#ctx0" brushRef="#br0">17673 1564 7210,'0'0'0</inkml:trace>
  <inkml:trace contextRef="#ctx0" brushRef="#br0">18540 1990 7965,'15'0'217,"-1"0"164,0 0 1,2 0-309,3 0 0,0 0 43,9 0 0,-3 0-182,9 0 1,0 0 117,0 0 0,3 0-540,-3 0 1,-1 2 265,-5 3 1,-4-4-834,0 4 1055,-7 3 0,4-7 0,-7 6 0</inkml:trace>
  <inkml:trace contextRef="#ctx0" brushRef="#br0">18953 1905 7965,'14'0'-958,"0"5"1433,0-1 0,-4 3-95,-1-2 0,1-2-2,4 6 0,-5-4-89,1 4 1,-2 1-167,1 4 0,2-4-87,-6-1 1,0 1-187,-5 4 1,0 0-73,0 0 1,-6 2 148,-4 3 1,-3-3-1135,-1 3 1207,0-4 0,-7 6 0,-1 1 0</inkml:trace>
  <inkml:trace contextRef="#ctx0" brushRef="#br0">19578 1692 7864,'0'14'-289,"0"0"0,0 0 695,0 1 1,2-6 241,3 1-619,-4-1 0,7 5 170,-3 0-366,-4 1 1,6-1 109,-7 0 0,0-4-240,0-1 0,0-4-220,0 4 360,0-6 0,-2 9-74,-3-8 0,2 1 39,-6-5 0,4 0 176,-4 0-98,-1 0 1,-4 0 300,0 0-74,6 0 176,-5 0 0,12 2-67,-4 2 0,3 4 65,2 6 0,0 2-192,0 3 0,2-1 11,3 5 0,-2-4-122,6 5 0,-4-5 72,4 5 1,-5-7-109,0 2 1,3-3 141,-3-2-260,1 0 139,1-6 1,-2-2-109,5-6 1,-4-6-49,4-3 1,1-10 53,4-5 1,0-8-206,0-1 1,1-5 54,-1 5 1,-5-5 202,1 5 0,-1-2 80,5 2 0,-1 9 279,-3 1-44,2 5 0,-9 10 165,7 4 1,-7 15 152,2 8 1,-4 7-219,-1 8 0,0 2-21,0 7 0,0-7-71,0-3 0,0-4-195,0-6 1,0 3 170,0-7-471,0-1 1,2-10-87,3-3 0,-2-3-267,6-2 0,-1-11-83,2-4 0,2-7 292,-2 3 1,-2-6 395,1 1 0,-1-2 0,2-3 0,-3 5 0,-2 1 0,-3-1 0,2-4 0,0 5 0,0 4 166,-2 4 108,4 7 1,-1 3 290,0 10 0,-1 7-224,-4 7 1,0 5-144,0-5 0,2 0 1,3-5 0,-4 0-122,4 1-206,-3-1-523,-2 0 369,6-6 0,-3-2-195,7-6 1,-7-6 35,2-3 0,1-4 183,-1-1 0,1-2 259,-1-3 0,-4 2 0,4-7 0,1 5 0,-1-5 0,1 7 0,-1-2 0,-3 9 0,6 4 830,-4 6 0,-2 8-362,3 6 1,-4 8-79,-1 11 1,5 5-59,0 10 1,1-2-309,-1 6 0,-4-7 121,4 3 0,-2-4-363,2-1 1,-2-4 28,7-6 0,-7-1-87,2-13 0,-2-6 97,1-9 179,-2 4 0,11-12 0,-5 2 0</inkml:trace>
  <inkml:trace contextRef="#ctx0" brushRef="#br0">20346 1749 8423,'-6'8'347,"4"-1"-210,-3-2 0,2 3-102,-2 6 0,4 0 434,-4 1 1,2-1-146,-2 0 1,2 0-157,-6 1 0,5-1-211,0 0 1,-3 0 82,3 0 0,-6 1-454,5-1 319,-6 0 1,5 0-655,-3 1 84,-4-8-73,11 0 136,-4-7 399,6 0 1,6 0 137,4 0 1,-2 4-125,1 1 0,1 2 347,4-3 1,-5-1-82,1 7 0,-1-5 152,6 4 1,-6-1 291,1 1-14,-7 4 7,9-5-367,-10 6 1,4-4-102,-6-1 191,0-6-537,0 4 0,0-9 150,0-3 0,0-3-437,0-6 0,5-5 123,0 0 1,-1-6-347,-4 1 810,7-2 0,1-9 0,6-2 0</inkml:trace>
  <inkml:trace contextRef="#ctx0" brushRef="#br0">20417 1791 8380,'10'0'551,"-1"0"0,-4 2-514,4 3 1,1-4-314,4 4 1,0-4 223,0-1 1,1 5-155,-1 0 0,-5 0 76,1-5 1,-1 0-1039,6 0 632,-1 0 536,-6 6 0,4-4 0,-4 4 0</inkml:trace>
  <inkml:trace contextRef="#ctx0" brushRef="#br0">20588 1734 7845,'0'-14'0,"0"5"-39,0-1 84,0 7 0,-2-3 200,-3 6 1,4 6-35,-4 4 0,4 9 144,1 4 1,0 6-132,0 4 1,0-3-193,0 3 1,0-3 84,0-2 0,0 1-271,0-1 0,0-6 55,0-3 0,0-3-52,0-2 0,1-4-975,4-1 519,-4-6 191,6 4 1,-7-9 106,0-3 1,0 2 152,0-6 0,-2 4 156,-3-4 0,-2 4 23,-8-5 0,6 6 5,-1-6 1,1 7 279,-5-2 563,-1-3-369,1 7 54,6-12-170,-4 12-155,10-6-65,2 7 1,8-4-235,6-1 1,0 0 41,1 5 1,4 5 50,0 0 1,0 6-13,-5-2 1,0 5 23,0 5 1,0-1 54,1 5 1,-3-4-43,-2 5 0,-2-5-110,-4 5 1,-2-7 107,3 2 1,-4-3-199,-1-2 1,0-5-84,0 1 1,0-5-440,0 4 336,-6-6 1,-2 4 107,-6-7 1,0 0-219,-1 0 0,3-7 446,2-2 0,-2 1 0,2-2 0,-2-5 0,-3-7 0</inkml:trace>
  <inkml:trace contextRef="#ctx0" brushRef="#br0">20559 2118 7735,'-8'0'524,"2"0"1,8 0-463,2 0 0,0 0 126,5 0 0,1 0-492,4 0 1,-3 0 205,3 0 1,-3 0-895,8 0 992,-3 0 0,4-6 0,2-2 0</inkml:trace>
  <inkml:trace contextRef="#ctx0" brushRef="#br0">20886 1891 8027,'-8'0'549,"2"-2"-208,6-3 368,0 4-444,6-5 0,2 6-48,7 0 1,-1 0-199,0 0 0,0 0 200,0 0-344,1 0 0,-1 4 66,0 1 1,-6 1-24,-3-1 0,-2-2 35,2 7 1,-4-6-395,4 6 1,-5-5 50,-5 4 0,2-1-83,-6 2 1,-1 1 52,-4-7 0,4 3 73,1-3 1,-1-2 220,-4 3 29,0-4 1,4-1 356,1 0-339,6 0-129,-3 0 306,6 0 0,1 0 100,4 0 0,-2 0 307,6 0 0,1 0-222,4 0 1,0 0-548,1 0 1,-1 5 137,0 0 0,0 0 126,0-5 0,7 0 0,1 0 0</inkml:trace>
  <inkml:trace contextRef="#ctx0" brushRef="#br0">21114 1933 7845,'1'-9'440,"4"-1"1,-2 7-171,7-1-5,-1-4 0,7 5 0,3-7 0,-3 7-147,3-2 0,-2-1 119,2 1 1,-3-1-414,3 1 1,-3 2 187,-2-7 1,0 7-410,0-2 0,0 2-12,1-1-331,-7 2 225,4-11 30,-10 12 448,-2-12 1,-6 10-120,-4-6 0,-3 5 308,4 0 1,1-3-63,-1 3 0,4-3 458,-5 3-196,7 2-63,-3-4 1,1 7-2,0 4 0,1-2-128,4 7 0,0 4-146,0 5 1,0 6 131,0-1 0,1 3-232,4 1 0,-3-1 112,2-3 1,-2 2-116,-2-2 1,5 1 63,-1-1 0,1-3-73,-5-7 1,0 0-80,0 0 132,0 0 1,-5-4 28,1-1-9,-7-5 31,3 2-19,-7-6 0,6-5-103,-1 0 0,7-6 98,-1 2 0,2-5-213,2-5 0,0 3-111,0-3 1,2-2-113,2 2 0,4-4-279,6 4 733,-6-6 0,11 2 0,-3-5 0</inkml:trace>
  <inkml:trace contextRef="#ctx0" brushRef="#br0">21654 1550 8039,'0'14'826,"0"0"-511,0 0 0,0 0 67,0 1 1,-5 4-150,1 0 1,-6 0-276,5-5 0,-4 0-385,4 0 1,-6 0 116,2 1-539,2-1 422,-5 0-138,10-6-36,-4-2 262,6-6 1,1-6 109,4-4 1,3-2 205,6-2 0,0 1 210,1 4 0,-1-4-137,0 3 0,0 4 218,0 1 1,-4-1 26,-1 1 114,1 1-220,4 4 0,-4 4 53,-1 1 0,-6 6-73,2-1 0,-3-3-88,-2 3 1,-7-1-148,-2 6 0,-4-1 98,-1 0 1,0 0-138,-1 0 0,1-1 94,0-3 0,0 2-126,0-2 0,4-2 83,1 1 0,4-4-182,-5 4 72,7-6-22,-3 4 63,6-7 1,6 0 57,4 0 0,2-2 58,3-3 1,-1-1-57,0-3 1,-4-2 181,-1 6 1,0-5-95,6 6 1,-6-1 133,1 5-78,-1 0 1,1 0 308,-1 0-17,-6 0-119,4 0-137,-7 6 0,-2 1-26,-3 2 0,2 2-56,-6-6 1,4 4 43,-5-4 1,7 1-135,-1-1 1,0-2 109,0 7-25,2-7-164,-4 10 121,12-6 0,2 3-81,6-1 0,0-4 52,1 5 0,-1-6-25,0 6 0,-5-5 49,1 4 0,-2-4 62,1 4 1,2-4 47,-6 4 21,0 1 176,-5 4-213,0 0 1,-6-1-11,-4-4 0,2 3-7,-1-8 1,-5 1-189,-5-5 0,0 5 114,4 0 0,0-1-264,-4-4 1,3 0-23,-3 0 0,3-1-128,2-4 0,1-5 11,4-9 0,-2 4 104,6-4 1,2-2 313,8 2 0,-2 0 0,6 5 0,1 0 0,4 0 0,-5 6 0,1 3-40,-1 3 1,4 4 207,-4 3 1,-1 4 285,-3 10 1,-3-1-96,2 5 0,-2-1-95,-2 2 1,-5 1 43,0-6 1,-4 5-43,4-5 1,-4 0-246,4-5 100,-6 0-514,9 1 164,-4-8 0,8-2-139,2-10 0,4-4 22,6-10 0,2 2 100,3-7 1,-1 0 126,5-4 0,1-1-39,4 1 0,1-5 120,-1 0 0,-4-1-55,0 6 1,-5 1 356,4 3 1,-7 4 359,-2 6-135,1 6 1,-14 9 0,4 14 0,-3 0-168,-2 9 0,-5 0-8,0 4 0,-4 1-51,4-1 0,0-4-137,5-1 0,0-5 327,0 1-353,0-3-118,0-2 1,6-2-139,4-2 1,3-4-402,1-6 0,0-4 305,0-1 1,0-6-680,1 1 1,-1-2 407,0-3 0,5 1 523,0 0 0,0 0 0,-5 0 0</inkml:trace>
  <inkml:trace contextRef="#ctx0" brushRef="#br0">22464 2033 7843,'0'8'219,"0"-2"80,0-6-605,0 0 1,0 0 0</inkml:trace>
  <inkml:trace contextRef="#ctx0" brushRef="#br0">8503 11458 8426,'8'7'1421,"-4"2"1,3 10-1139,-3 5 1,3 3-73,-3 1 1,-2 5-300,3 1 1,1 3-235,-1-3 0,1-6-273,-1-4 1,-4-7 330,4 2 1,-3-3-773,-2-2-540,0-6 1576,0-2 0,0-6 0,0 0 0</inkml:trace>
  <inkml:trace contextRef="#ctx0" brushRef="#br0">8474 11686 6972,'0'-8'1693,"5"8"-1073,0 9-124,-1 4-231,3 1 0,-4 1 177,6-1 28,-5 0-312,8 0 1,-9-1 15,7-4-74,-7 4 0,8-5 198,-6 6-275,6-6 0,-8 3 5,6-6 0,-4-1 18,5-4 1,-6 0-354,6 0 1,-7-1 179,2-4 1,1-3-537,-1-6 0,6-5 60,-2 0 603,-2-6 0,5-4 0,-4-7 0</inkml:trace>
  <inkml:trace contextRef="#ctx0" brushRef="#br0">8545 12070 7932,'0'-14'-62,"0"4"368,0 1 161,0 5 324,0-8-441,0 10 0,0 2 56,0 10 1,0 2-215,0 3 0,0 3 13,0 1 1,5 5-212,0-5 1,4 5 81,-4-5 1,0 0-24,-5-5 0,4 2 8,1 3 1,2-8-950,-3 3-45,-2-3-456,4 3 372,0 0 232,-4-6 1,9-3 784,-6-10 0,0-3 0,-5-6 0</inkml:trace>
  <inkml:trace contextRef="#ctx0" brushRef="#br0">8474 12127 7932,'-8'6'-567,"-4"-4"226,2 2 860,4-2 178,-7-2 417,12 0-737,-6 0 0,9 0-86,3 0 1,-2 0-299,6 0 0,2 1 88,8 4 0,-3-3-325,3 2 0,-2-2 181,2-2 0,-3 0-559,3 0 0,-1 0 157,0 0 0,-2 0-450,3 0 915,3 0 0,-6 0 0,5 0 0</inkml:trace>
  <inkml:trace contextRef="#ctx0" brushRef="#br0">8801 12084 7901,'-8'0'-464,"-4"0"1531,4 0-617,-6 0 0,4 0 330,1 0-518,5 6 0,-7-3-45,7 7 1,-3-5 271,3 4-327,2 1 0,-4 4 55,6 0 0,0 0-193,0 0 1,0-4 135,0-1-563,0 1 171,0-2 0,1-2-147,4-6 1,-2-1 30,7-4 0,-2-3 138,1-6 0,4-1-148,-4 1 1,-1 2 30,2 2 1,-6-2 315,6 2-208,-7 4 532,10-1 0,-10 7 291,6 0-147,-6 0 1,8 7-182,-6 2 0,1 4-20,-1 1 1,-2-4-217,7-1 0,-5-1 134,4 1 0,-4-2-711,4-7 396,1 0 0,4 0-384,0 0 0,-4-2 203,-1-3 0,-4-3 14,4-6 1,-4 5 189,5-1 0,-6 2 186,6-1 172,-7-4-170,3 12 393,1-6 0,-6 9-185,4 3 1,-4-2 59,-1 6 1,5 1-122,0 4 1,0 0-137,-5 0 0,0-4-13,0-1 1,0-4-145,0 5 0,0-6-310,0 6 172,0-7-47,0 3 107,-7-6 16,6-6 1,-7-2 67,3-6 0,4 4-80,-4 1 147,3-1 0,4-2 9,3 2 0,-2 2-58,6 4 1,-4 2 19,4-3 1,1 4-368,4 1 303,0 0 1,1 0-493,-1 0 0,0 0 42,0 0 1,0 0-462,1 0 1007,-1 0 0,0 6 0,0 2 0</inkml:trace>
  <inkml:trace contextRef="#ctx0" brushRef="#br0">9242 12098 7861,'6'-14'-1362,"-4"4"2553,3 1-767,-4 6 1,-1-5-35,0 3 1,-1 4 372,-4-4-424,3 10 0,-9 4 0,6 10 0,-4-3-129,4 3 0,1-2-36,4 2 1,0-3-86,0 3 1,0-8-271,0-2-677,0 1 698,0-2 1,1-2-566,4-6 0,-2-6 306,6-4 0,-4-2 59,5-3 1,-6-3 43,6-1 1,-5 0 296,4 4 111,-6 1 144,10 0-24,-11 6 0,5 8 366,-2 10 1,-3 4-30,2 5 1,0 3-154,0 6 0,-2 1-332,3-1 0,1 5 87,-1 0 1,-1-4-257,-4-5 1,0-1-3,0 6 0,0-7 12,0-3 1,0-3-66,0-2 0,-1-5-105,-4 1 0,2-7-228,-6 2 292,-1-4 0,-4-2 238,0-4 1,1-3-122,4-6 1,-3 0-99,8-1 0,-1 0 44,5-4 1,0 3-139,0-3 0,0-2-30,0 2 0,0-4-114,0 4 420,6 0 0,2-2 0,6-1 0</inkml:trace>
  <inkml:trace contextRef="#ctx0" brushRef="#br0">9427 12141 7831,'0'14'49,"0"0"411,0 0 0,0-4 814,0-1-488,0-5 158,0 8-244,0-10-304,0 4 49,6-6-433,2-6 1,6-2-157,0-6 1,-4-5-164,-1 0 0,-5-2-289,0 2 0,3 3 290,-3-2 0,1-3-2,-5 2 0,0 0-141,0 5 857,0 0-296,0-1 89,-6 8 1,-2 8 178,-6 13 1,1 7 320,4 7 0,-3 5-76,8 1 1,-1-1-186,5-5 0,0-1-367,0-3 1,0 1 6,0-6 1,6-5-516,4-4 0,4-7 321,5 2 1,-3-5-362,3-5 0,1-3-140,-1-6 1,2-7-368,-2-2 0,-3-3 272,2 3 1,-2-4 291,-1 3 0,-6-1 130,0 1 1,-1-1 77,2 6 0,-2-5 172,-4 5 0,-2 0-319,3 5 604,-4 0-49,-1 0 188,0 6 371,0 1 1,0 11-356,0 5 1,0 0 373,0 10 0,0 4-281,0 0 0,0 4-65,0 2 0,0-1-87,0 0 0,0 4-329,0-4 0,2 2 38,3-11 1,-2 0-43,6-4 0,-4-1-698,5 0 1,-6-6 379,6-3 1,-5-4-719,4-1 0,-6-1 410,2-4 1,1-5-877,-1-9 1492,0 4 0,-5-12 0,0 5 0</inkml:trace>
  <inkml:trace contextRef="#ctx0" brushRef="#br0">9683 12041 7790,'-5'10'0,"0"-1"1128,1-6-56,4 10-508,0-11 0,1 4-306,4-6 1,3 0-41,6 0 1,0-2-412,0-2 0,2 2 193,3-3 0,-3-3-697,3-1 1,-3 3 401,-2 1 1,0-1-1510,0 1 1804,1-6 0,-1 9 0,0-4 0</inkml:trace>
  <inkml:trace contextRef="#ctx0" brushRef="#br0">10251 12226 7825,'0'14'903,"0"1"1,0-1-359,0 0 1,0-5 48,0 1 1,0-1-193,0 6 1,0-1-748,0 0 0,0-4 268,0-1 77,0 1 0,0 4 0,0 0 0</inkml:trace>
  <inkml:trace contextRef="#ctx0" brushRef="#br0">10593 11928 7832,'-8'0'797,"-5"0"-33,12 0 255,-6 0-621,7 0 1,2 0-145,3 0 1,-2 0-193,6 0 0,5 0 43,5 0 1,0 0-480,-4 0 1,3-5 156,1 0 1,2 0-133,-2 5 1,-3 0-89,3 0 1,-5-1-394,-5-4 0,4 2 125,-3-7 1,1 6 704,-2-6 0,4 1 0,-5-6 0</inkml:trace>
  <inkml:trace contextRef="#ctx0" brushRef="#br0">10792 11785 7832,'-15'0'-452,"1"0"1,5 0 585,-1 0 1,6 0 430,-6 0 1,7 2 32,-2 3 0,-1-2-213,1 6 1,0 1 138,5 4 0,0 0-163,0 0 1,0 5-138,0 0 1,-1 5-101,-4-5 0,3 6-195,-2-1 0,-3 1 111,3-1 0,-6 1-74,5-6 1,-6 3-1664,2-7 860,3 2-271,-1-9 0,7-2 433,0-6 0,0-8 363,0-11 1,0 2 311,0-7 0,5 5 0,0-4 0,4 5 0,-4-1 0,6 3 48,-3 2-135,0 6 923,4 2 0,-5 14-330,2 6 0,-2 2 190,-7 8 1,0 4-229,0 5 0,4 0-229,1-4 1,0 4-165,-5 0 0,0 0-186,0-4 0,0-2-117,0-4 1,0-2 129,0-7-1700,0-6 745,0-2-215,0-6 1268,0-6 0,0-8 0,0-8 0</inkml:trace>
  <inkml:trace contextRef="#ctx0" brushRef="#br0">10735 12112 7832,'0'-14'-509,"0"0"-638,0 0 765,0 0 1662,6-1-762,-4 7 0,6-3 453,-4 7-618,-2-1 0,11 6-17,-4 4 1,-1 3 31,1 6 0,1 1-205,4-1 1,-1 5 59,-4 0 0,4 4-110,-4-4 1,-1 5 96,2-5 0,-7 0-233,2-5 0,-2 0-79,2 1 0,-4-1-140,4 0 1,-4-5 62,-1 1 1,-4-5-52,-1 4 0,-6-6 11,1 2 0,3-3 108,-3-2 1,1 0 164,-6 0 0,3-2-110,2-3 1,-1 2 125,6-6 0,1 4-58,4-5 0,0 6 128,0-6 1,0 1-178,0-5 0,0 4 8,0 1 0,6-1-318,4-4 0,-3 0 145,3-1 0,-1-3-1233,6-1 1435,-1 0 0,0-2 0,0-1 0</inkml:trace>
  <inkml:trace contextRef="#ctx0" brushRef="#br0">11033 11828 7815,'5'10'87,"0"-1"1,0 0 225,-5 6 1,1-6 187,4 1 0,-3 1-112,2 8 1,-2-4-203,-2 4 0,1-3 34,4-2 1,-3 1-472,2-1-262,-2 0-703,-2 0-444,0-6 1659,0-1 0,6-14 0,2-1 0</inkml:trace>
  <inkml:trace contextRef="#ctx0" brushRef="#br0">11133 11828 7815,'8'6'686,"-2"-4"-310,-6 11 1,2-7-105,2 3 1,-2 4-179,3-3 0,-4-3 89,-1 3 0,0-5-98,0 4-207,0 1 1,2 2-750,3-2 277,-4-4-444,6-6 522,-7 0 1,4-2 227,1-2 1,1-4 186,-1-6 1,-3-1 100,2 1 0,3 0 0,-3 0 0,6-1 62,-5 1 1,4 0 104,-4 0 1,1 4 641,-1 1-317,-3-1-159,10 3 0,-9 0 158,7 7-200,-7 0 1,3 2-101,-6 3 0,0 2-93,0 8 1,-1-1 0,-4 0 0,2 5 1,-7 0 0,6 2-66,-6-3 1,5-2-160,-4 3 1,6-8-422,-2-1 296,3-1-314,2-1 385,0-2 1,2-6-22,3 0 1,-2-4 98,6-1 0,1-6 27,4 1 0,-4 3 139,-1-3 1,-4 7-118,4-2 196,-6-3-85,10 7 97,-11-6-153,4 7 1,-6 2-168,0 3 0,-2-2-26,-2 6 0,1-4-174,-7 5 1,5-3 168,-4 3 1,-1 3-65,-4-4 0,-2-1 259,-3 1 0,4-1 0,-4 2 0,3 1 0,2-6 0,-1-1 0,1-4 0,0 2 0,0 3 169,6-4 0,-3 7 660,6-3-397,0-4 0,5 12-150,0-3 0,5-3 191,0 3 1,6-1-69,-2 6 1,-1-1-357,2 0 1,-2 0 196,1 0-895,4 1-72,-5-1-522,6 0 798,-6-6 1,0-2-148,-4-6 116,-2 0 476,4-6 0,-6-2-83,0-6 83,0 0 0,0-1 280,0 1 1,0 5 292,0-1-144,0 1 1,5-5-137,0-1 1,4 6-100,-4-1 1,6 6-95,-2-6 1,-1 7 212,2-2-402,-1 4 58,6-6-44,-1 6 0,-2-4-3,-2 10 0,-4-2-9,-6 6 0,0-4-151,0 5 156,0-1-55,-6 5 0,3-1 72,-7-3 0,6 1-22,-6-7 1,5 1-13,-4-5 4,6 0 73,-10 0 191,5 0-16,0 0 1,2-2 60,6-2-18,0 2 1,0-6 95,0 4 114,0 2-151,0-4 138,0 6-253,0 0-344,0 6 0,-2-3 61,-2 7 1,0-6-44,-5 6 1,4-5 21,-4 4 0,-1-4 106,-4 4 1,0-1 13,0 2 1,-1 2 121,1-2 1,5-2 359,-1 1-294,1-6 1,-1 8 260,1-6-141,6 0-12,-4-5 0,14 0-24,2 0 0,5 0-106,5 0 1,2 0-34,2 0 1,4-2-136,-3-3 1,3 4 138,1-4 0,-1 4 20,-3 1 1,3 0-371,-4 0 1,-2-2 117,-2-3 0,-3 4-681,-2-4 588,0 3 0,-4 2-1200,-1 0 701,-6 0 731,4 0 0,-7-6 0,0-2 0</inkml:trace>
  <inkml:trace contextRef="#ctx0" brushRef="#br0">11574 11828 7797,'0'8'0,"6"5"0,-4-6 387,2 8 1,-2-6 573,-2 1 1,0-1-782,0 5 1,0 1 51,0-1 0,1 0-234,4 0 1,-3-4 95,3-1 1,-4-4-1849,-1 4 1071,0-5 683,0 2 0,0 0 0,0 2 0</inkml:trace>
  <inkml:trace contextRef="#ctx0" brushRef="#br0">11645 11828 7797,'0'8'774,"0"5"-75,6-12-436,-4 12 0,6-7-228,-4 4 1,-2 2 126,3-2 0,-4-2-125,-1 1 0,0-4-179,0 4-160,7 1 1,-6-1 33,4 1 1,-4-6-637,-1 6-2,7-7 274,-6 3 116,6-6 516,-1 0 0,-3-1 0,7-4 0,-7-3 0,1-6 0,0 0 0,0 0 0,-2-1-15,3 1 0,1 0 87,-1 0 465,0-1-199,1 1-318,-5 0 0,6 5 163,-7-1-673,6 7 178,-4-3 312,4 12 0,-6 2 0,0 6 0</inkml:trace>
  <inkml:trace contextRef="#ctx0" brushRef="#br0">11588 11672 8227,'0'14'649,"0"0"1,0 0-492,0 1 0,1-1-355,4 0 0,-3 0 109,3 0 0,-4 1-693,-1-1 0,0-5 781,0 1 0,0-1 0,0 5 0</inkml:trace>
  <inkml:trace contextRef="#ctx0" brushRef="#br0">11602 11814 7807,'6'-8'0,"-2"0"30,5 3 0,-4 4 190,4-4 0,-4 2 505,5-2-389,-7 4 0,8-7 512,-7 3-487,8 3-154,-5-4 1,3 4-354,-1-2 1,-4 2 221,5-3-1415,-7 4 825,3 1-546,0 0 509,-4 0 1,3 1 40,-10 4 0,2-2 510,-7 7 0,1-1 0,-5 5 0,1 1 0,4-1 0,-4 0 0,3 0 0,-2 0 5,-2 1 1,1-1 31,3 0 0,-2-1 1251,2-4-862,4 4 0,-2-10 322,3 7-372,4-7 1,-4 3-97,10-6 0,-2-6-349,6-4 0,1-1 116,4 2 0,5-4-382,0 4 1,0-4 179,-5-1 1,-4 1-162,-1 4 0,1-4 123,4 3 0,-5 3-223,1-3 422,-7 7-209,3-10 440,-6 12 0,0-4-120,0 10 1,0 3 410,0 6 0,0 0-201,0 0 1,0 7 29,0 3 1,-4-2-109,-1 1 0,0-4-113,5 5 1,0-7-84,0 2 1,0-3 232,0-2-987,0 1 347,0-1-1018,0-6 994,0-2 1,-2-8-448,-2-2 1,1-3 284,-7-2 1,5-4 539,-4 4 0,4-4 0,-4-1 0,4 0 0,-5-1 0,3 1 0,-3 0 0,2 0 0,3 0-177,4-1 0,-7 3 177,3 2 467,4 4 1,-6 8-140,7 2 1,0 4-1,0 6 0,0 1-252,0-1 1,0 5-207,0 0 1,0 4-120,0-4 0,0 0 249,0-4 0,0-1 0,0 0 0</inkml:trace>
  <inkml:trace contextRef="#ctx0" brushRef="#br0">11687 11956 7807,'8'0'0,"0"0"55,-3 0 0,-2 0 89,7 0 0,-6 0 34,6 0 378,-7 0 9,3 0-850,1 0 198,1 0 1,1 0 85,0 0 1,-4 0 108,5 0 0,-6 0-108,6 0 0,-1 0 0,6 0 0</inkml:trace>
  <inkml:trace contextRef="#ctx0" brushRef="#br0">11844 11856 7806,'8'-14'-1062,"-2"0"1520,-6 0 0,2 4 285,2 1 224,-2 6-292,11-10-368,-6 12 0,3-6-74,-1 7 0,-4 7-104,5 2 1,-7 4 9,2 1 1,-4 2-121,-1 3 0,0-4-397,0 4 1,-1-1 277,-4 1 0,-2-8-591,-2 3 1,-2-3 324,6 3 0,-6-4-337,2-1 0,1-4 209,-2 4 1,6-5 291,-6 0 0,5-2 228,-4-2-26,6 0 716,-4-6-659,7-2 1,2-5 681,3 4 0,3-3-313,6 8 1,0-1 58,0 5 1,0 0-88,1 0 0,-1 0-205,0 0 0,0 0-116,1 0 0,-1 0-238,0 0 0,-5 0-1325,1 0 775,-7 0-815,10 6 1526,-12-4 0,6 11 0,-7-6 0</inkml:trace>
  <inkml:trace contextRef="#ctx0" brushRef="#br0">11787 12056 10802,'0'14'752,"0"0"1,-5 2-728,0 3 1,1-2 69,4 7 1,0-7-286,0 2 0,-5 2 185,0-2 0,1 0-1057,4-5 1,0-5-749,0 1 33,0-7 1777,0 3 0,6-6 0,2 0 0</inkml:trace>
  <inkml:trace contextRef="#ctx0" brushRef="#br0">11830 12084 7801,'0'-8'-290,"-7"-5"0,6 10 1215,-4-6-531,3 6 0,4-4 113,3 7 291,-4-6-273,12 4-218,-5 2 0,6 8-65,0 7 0,-4-1-60,-1 0 1,-4 5-121,4 0 0,-1 5 122,2-5 1,-2 4-304,-4-4 1,-2 2 107,3-2 1,1-4-162,-1 4 1,0-3-480,-5-2-361,0-6 544,0 5 0,-2-11-321,-3 2 1,2-2 8,-6-2 0,1-6 780,-2-4 0,-2-1 0,2 2 0,-3-4 0,-1-1 0,0-8 0</inkml:trace>
  <inkml:trace contextRef="#ctx0" brushRef="#br0">11801 12141 7801,'0'-8'-50,"0"2"1,2 4 700,2-3-346,-2 4 1,6-6 107,-3 7-311,-4 0 0,7 0-20,-3 0 1,-2 0-309,7 0-685,-7 0 737,9 0 0,-8 0-714,5 0 285,-6 0 353,3 7 1,-6-4 115,0 6 1,0-4 75,0 5 0,0-6 108,0 6 1,-1-7 197,-4 2 169,4 3 0,-7-2 50,3 3 244,3-2-202,-4-1-144,6-4-299,0 4-262,0-6 0,0 1 107,0 4-93,6-3 1,-2 4-639,5-6 312,-6 0 59,3 0 63,1 0 433,-6 0-211,6 0 382,-14 6 1,1-2-56,-3 5 1,-2-4 63,6 4 1,-5-4 635,6 5-316,-8-7 57,11 9-153,-5-10-399,6 4 72,0-6 1,6 0-965,3 0 345,4 0 1,6-1 494,0-4 0,0-3 0,-5-6 0</inkml:trace>
  <inkml:trace contextRef="#ctx0" brushRef="#br0">12185 11899 7801,'0'10'500,"0"-1"1,0-4 707,0 4 0,0-4 521,0 5-814,0-1-800,0 5 0,2 0 238,2 1-1245,-2-7-112,11 4-610,-12-4 521,5 0 1,-6 5 1,-1-12 489,-4 4 0,2 1 302,-6-1 0,4 0 333,-5-5-33,1 0 265,-5 0-312,-1 6 1,7-3 669,4 7 0,2-6-58,2 6 0,0-5 730,0 4-873,0 1 0,2 7-99,2-3 0,0 4-259,5-9 1,-4-1 113,4 1 1,-4-1-157,5 2 1,-6-4-222,6-6-152,-7 0 0,8-1 6,-6-4 0,4-3-328,-4-6 0,1-5-17,-1 0 0,-3-5 307,2 5 0,3-5 91,-3 5 0,3-4 292,-3 4 0,-2-5 0,3 5 0,-2 2-42,2 7-90,-4-2 419,6 10 0,-7 2 424,0 10 0,4 4-12,1 5 1,0-2-262,-5 7 0,0-5-308,0 4 0,5-5 300,-1 1-873,1-3 1,0-7 144,-1 1 1,3-7-85,-2 1 1,-4-4-105,4-4 0,1-6-294,-1-9 0,1 2 780,-1-7 0,-3 1 0,4-6 0</inkml:trace>
  <inkml:trace contextRef="#ctx0" brushRef="#br0">12370 11928 7758,'6'-15'-666,"-4"1"1626,4 6-579,-6 2 0,0 12 148,0 4 1,0 2-220,0 3 0,2-1-108,2 0 1,-2 0-260,3 0 1,-4 1 161,-1-1-698,0 0 1,2-4-644,3-1-684,-4-6 1920,6 4 0,-1-14 0,2-1 0</inkml:trace>
  <inkml:trace contextRef="#ctx0" brushRef="#br0">12455 11913 7758,'2'-8'0,"2"4"-140,-2-4 187,4 6 809,-6-4-185,0 6-275,0 0 0,5 6 28,0 4 1,1 9 10,-1 4 1,-3 4-175,2 2 1,3-1-257,-3 1 0,3-1 83,-3 0 1,-2-1-648,3-3 1,1-4 234,-1-5 324,-1-1 0,3 0 0,1 0 0</inkml:trace>
  <inkml:trace contextRef="#ctx0" brushRef="#br0">12740 11842 7735,'-8'-8'1638,"1"0"-520,7 4-371,0 2-66,0-4-375,0 6-25,0 0-164,0 6 1,0 2-144,0 6 1,0 0-211,0 1 0,-4-1 154,-1 0 1,-1 0-219,1 1 1,3-1 110,-3 0 1,-1 0-17,1 0 0,1 1-174,4-1 149,0 0 1,0 0 52,0 1 1,0-6-69,0 0 0,1-5-245,4 0 0,-2-2 132,7-2 0,-1 0-225,5 0 0,-1-2 583,-4-2 0,10-4 0,-3-6 0</inkml:trace>
  <inkml:trace contextRef="#ctx0" brushRef="#br0">12796 11984 7735,'8'0'90,"-1"0"335,-1 0 346,-4 0-164,4 0-181,-6 0 1,-2 2-145,-2 3 1,0-2-142,-5 6 0,6 1 48,-2 4 0,-1 0-1,1 1 1,0-1-100,5 0 0,0-5 123,0 1 1,0-1-153,0 6 0,0-1-6,0 0-81,0 0 0,2 0-29,3 1 0,-2-7-291,6-4 232,-6-2 0,10-2-271,-4 0-470,-2 0 1,4-6 357,-6-4 0,4-4 498,-4-5 0,6-3 0,-3-7 0</inkml:trace>
  <inkml:trace contextRef="#ctx0" brushRef="#br0">12867 11899 7735,'0'8'998,"0"0"-585,0-3 0,2-4-6,3 4 1,-2-3-7,6-2-367,1 0 1,4 0-536,0 0 1,1-2 397,-1-3 1,-5 4-246,1-4 1,-1-1 176,5 1 0,-4-5-1196,-1 6 1367,-5-1 0,8-1 0,-4-2 0</inkml:trace>
  <inkml:trace contextRef="#ctx0" brushRef="#br0">12995 11828 7735,'0'-8'-1847,"0"-4"3306,-6 10-323,5-4-633,-6 6 1,7 6-149,0 3 0,-5 4 17,1 1 0,-1 5-102,5 0 1,0 6-46,0-1 0,0-2-249,0 2 1,0-5 89,0 5 0,5-7-116,-1 2 1,1-3-506,-5-2-794,0-6 388,0 4-446,0-10 1016,0 4 1,-1-6-125,-4 0 798,3-6-367,-10 4 457,10-10 87,-11 10-62,12-10 0,-5 8-172,6-5 1,1 6-6,4-2 1,-2-1-214,7 1 0,-6 0 52,6 5 1,-6 0 399,6 0-348,-1 0 1,6 2 351,-1 3 0,-5-1-123,1 11 1,-5-4 16,4 8 0,-4 1-29,4-1 1,-6 5-84,2-5 1,1 0-462,-1-5 0,0 0 216,-5 0-731,0 1 0,-2-3 393,-2-2 0,0-4-836,-5-6 0,4-5-27,-4 1 1200,-1-8 0,-4 5 0,0-8 0</inkml:trace>
  <inkml:trace contextRef="#ctx0" brushRef="#br0">12953 12155 7735,'8'14'-1237,"-2"0"1220,-6 1 0,0-1 635,0 0 1,2-1-40,2-4-437,-2 4 0,6-12-636,-3 4 494,-4-3 0,12-2 0,-5 0 0</inkml:trace>
  <inkml:trace contextRef="#ctx0" brushRef="#br0">13237 12141 7733,'8'20'0,"-2"-4"1460,-6 3-945,0-3 0,5-2-620,0 0 0,1-4 114,-1-1-9,-4-6 0,12 4 0,-5-7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320"/>
    </inkml:context>
    <inkml:brush xml:id="br0">
      <inkml:brushProperty name="height" value="0.053" units="cm"/>
      <inkml:brushProperty name="color" value="#FF0000"/>
    </inkml:brush>
  </inkml:definitions>
  <inkml:trace contextRef="#ctx0" brushRef="#br0">7920 10222 7592,'-8'-7'-354,"2"4"-178,6-6 0,0-1 689,0-4 1,6 6 346,3 3 0,10-1-113,5 1 0,4 1-149,6 4 1,2 0-30,7 0 1,7 0 5,7 0 1,9 0-284,15 0 1,-40 0 0,0 0 154,6 0 1,1 0 0,0 0 0,0 0 37,4 0 1,0 0 0,2 0 0,0 0-55,3 0 0,0 0 1,-1 0-1,0 0-253,-2 0 1,1 0 0,1 0 0,0 0 281,-2 0 1,1 0 0,2 0 0,1 0-3,4 0 0,-1 0 0,-1 0 0,-1 0-84,5 0 1,0 0-1,-1-1 1,0 0 45,3-1 1,1-1 0,0 2 0,0 1-16,2-2 0,0-1 1,-2 0-1,0 0-297,-3 0 1,0 1 0,-1-1 0,0 1 237,-1 2 1,0 0 0,2 1-1,0 0 13,-5 1 0,0 0 0,2 0 0,0 0 27,-7 2 1,1 1 0,3-3 0,1 1-69,-1 2 0,2-1 0,4-2 0,0-1 9,-2 2 0,-1-1 1,2-1-1,-1 0-2,-2-1 1,-2 0-1,0 0 1,0 1 22,1 2 0,0-1 0,1-1 0,0 0-219,0 1 1,-1 0 0,0-1 0,-1 0 211,-4-1 0,1 0 0,1 0 0,0 0 1,-2 0 0,1 0 1,5 0-1,0 0 12,-1 0 0,0 0 0,3 0 1,-2 0 2,-5 0 0,-1 0 0,1 0 0,1 0-16,-2 0 0,1 0 0,-1 0 0,1 0-1,-5 0 1,-1 0 0,2 0 0,-1 0 11,-4 0 0,-2 0 1,1 0-1,-1 0 158,36 0 1,-36 0-1,-1 0-161,38 0 1,-1 0-51,-9 0 0,1 0-4,-1 0 1,-2 0-187,-2 0 1,-9 0 69,-6 0 1,-6 0 484,1 0 0,-4 0-514,-5 0 0,0 0 240,-10 0 1,2-5-1259,-11 0 1224,0 1 0,-5 10 0,1 2 0</inkml:trace>
  <inkml:trace contextRef="#ctx0" brushRef="#br0" timeOffset="1">8033 16633 8083,'0'-14'-379,"0"0"172,0 6 1,7 2 53,2 6 385,4 0-124,1-7 1,7 6 215,2-4-190,4 3 0,6 2-7,1 0 0,5 0 110,-1 0 0,5 2-107,4 3 0,-1-4-34,6 4 0,0 1 62,5-1 0,1 0-175,4-5 1,0 0 155,9 0 0,-3 5-397,7-1 0,3 1 288,-2-5 1,-35 0-1,0 0 20,39 0 1,-38 0 0,0 2-10,1 0 1,-1 0 0,39 0-4,-41 0 1,1 1 0,-1-2 0,2 1 1,3 0 1,0 1-1,-2-3 1,-1 1-72,1 1 1,-1 1-1,1 0 1,0 0 59,-3 0 1,0-1-1,3 1 1,0 0-29,2 0 0,0-1 0,-3-1 0,1 0 23,0 1 1,-1 0 0,1 0 0,0-1 0,-3 2 1,0-1 0,2-1 0,1 0-30,2 1 1,0 0 0,-1 0-1,-1-2-66,2 0 0,0 0 1,-1 0-1,-1 0 48,0 0 0,0 0 0,1 2 1,0 1 23,4-1 1,-1 1-1,-5-1 1,0 0-12,3-2 1,0 0-1,-3 2 1,-1 1 2,2-1 1,0 1 0,-1-1 0,1 1-2,0-3 1,-1 0-1,0 0 1,0 1 2,-2 1 0,1 1 0,0-2 1,1-1 0,-1 3 1,-1-1-1,2-1 1,0 0 10,0-1 1,1 0 0,0 0-1,-1 0 1,1 0 1,-1 0 0,1 0 0,0 0 8,-1 0 0,1 0 1,0-2-1,1-1-16,1 1 1,0-1-1,-2 1 1,1 0 10,1 1 0,0 2 0,-1-1 1,-1 0-8,0 0 0,-1 0 0,1-3 0,1 1-14,1-1 1,0 1 0,-4-1-1,0 1 14,2 2 1,0 0 0,-2-2 0,0 0 0,1-1 1,1 1 0,-1-1 0,0 1 3,38 2 0,-38 0 1,-2 0-2,36 0 1,-35-2 0,-1-1-46,36-1 1,-36 1-1,0 1 40,36 2 1,0-5-35,-5 0 0,5 1 32,0 4 0,4-2-14,-4-3 1,0 4-1,-5-4 1,0 3-4,0 2 1,5 0-18,0 0 0,-5-1 5,-5-4 1,1 4 23,4-4 0,-2 3-208,-2 2 0,0 0 214,-5 0 0,0 0-15,-5 0 1,4-5 9,1 1 0,-5-1-24,-5 5 1,0-2-45,5-2 1,0 2 64,-1-3 0,0-1-1,-4 1 1,3-1-119,-3 1 1,4 4 101,1-4 0,-5 3-168,0 2 1,-6-4 87,1-1 1,2 0-271,-2 5 1,-1 0-129,-8 0 499,-3 0 0,-2 5 0,0 0 0,-1-2 0,-2-2 0</inkml:trace>
  <inkml:trace contextRef="#ctx0" brushRef="#br0" timeOffset="2">7891 14430 7872,'-9'0'214,"-1"0"106,1 0 1,-1 0 480,1 0-186,6 0-41,-10 0-71,12 0-460,-6 0 1,7 6 109,0 3 0,0 6-40,0 4 1,7 11 57,2 12 1,-1 10-77,1 15 0,-3-28 0,-1 2-301,5 8 0,-1 2 1,-3 3-1,-1 1 166,3 6 0,-1 1 0,-2-3 0,-1 1-278,1 3 1,0 1 0,0-4 0,1-1 275,-4 0 1,0 0 0,1-1 0,-1-2 55,-2-1 0,0-1 1,0-6-1,0-3-154,0 36 0,5-8-31,0-7 0,-1-5 36,-4-8 1,0-11-37,0-9 0,2-3 380,3-1 1,-4-2-517,4-4 0,-3-2 1349,-2-7-1042,0 0 0,6 1 0,2-1 0</inkml:trace>
  <inkml:trace contextRef="#ctx0" brushRef="#br0" timeOffset="3">7536 14017 7924,'-6'-8'67,"4"-4"-104,-11 4 0,12-2 451,-4 1-238,3 6 454,2-3-334,7 6 0,5 0-20,7 0 0,7 0-109,-3 0 0,7 0 89,8 0 0,0 0-167,10 0 1,2 1 90,2 4 1,11-4-439,8 4 0,5-3 350,5-2 1,-37 0-1,0 0-38,-1 0 0,0 0 0,4-2 0,0-1-34,1 1 1,-1-1 0,1 0 0,1 0-260,-2 1 1,0-1 0,0 0 0,0-2 206,-2-1 0,0-2 0,1 1 0,1 0 58,3-1 1,-1 2 0,-2 1 0,0 0-46,-2 0 0,0 1 1,-2 2-1,0 1 44,0-2 1,0 1-1,-2 1 1,0 0-258,2 1 1,-1 0-1,36 5 232,-36-3 1,1 1 0,33 8 0,0-2 1,-2 4-26,2 1 1,-4-4-21,4-1 1,-3 1 84,-2 4 0,-3 0-56,3 0 1,-9-4 149,4-1 0,-1 1-250,-4 4 1,10-5 262,-4 1 0,1-2-111,-7 1 0,4 2 92,6-6 0,0 0-99,0-5 1,-4 0-1,-1 0 0,0 4 9,5 1 1,5 0-24,0-5 0,-5 0-5,-4 0 1,-3 5 25,3-1 1,5 6 25,-5-5 1,-1 4-30,-9-4 1,0 4-19,0-4 1,4 6-2,1-1 1,4-3 4,-4 3 1,4-2 22,-4 1 0,9 4-3,-5-4 0,2-1-75,-6 2 1,-4-5 59,4 4 1,1-4-79,-1 4 0,-1-4 70,-4 4 0,0-4 5,0 5 0,4-7-28,1 2 0,0-2-3,-5 1 0,1-2 0,4 3 0,2 1 11,7-1 0,-4 0-10,-1-5 1,1 0 13,4 0 1,0 4-24,0 1 0,-5 0 10,0-5 1,-4 0-4,4 0 1,-1 0-50,2 0 0,-3 0 54,-2 0 0,-4 5-52,4-1 0,-5 6 43,-5-6 0,-3 6 117,-6-5 0,-2 4-231,-3-4 1,1 4 414,-6-4 0,0 5-350,-4-6 1,-5 7 183,-1-1 1,-1-2-249,2 1 0,-3-6 182,-7 2 0,5 3-129,0 2 1,6-3 15,-1 3 0,-2-5-55,2 4 0,-7-6 18,2 2 0,1 1 85,-1-1 0,-1 1-59,-9-1 121,4-3 1,-7 6-77,4-4 0,-2-2-19,-4 3 70,-2-4 0,4 1-86,-6 3 96,0-4-52,0 5 0,5-4 42,0 3-66,-1-4 0,-2 6-41,3-7 65,-4 6 1,7-4-2,-3 2 0,-2-2-75,7-2 68,-7 6 0,9-4-115,-2 3 0,-2-4 102,1-1 1,1 5-57,4 0 0,2-1 71,3-4 0,-3 0-4,2 0 1,3 2 26,-2 3 0,2-4 3,-3 4 0,0-3 115,6-2 1,-6 0-86,6 0 0,-6 0 46,1 0 1,-2 0-56,2 0 1,-3 0-16,3 0 0,-4 0 21,0 0 1,-1 0-192,0 0 119,0 0 0,0 0-14,1 0 1,-6 0 30,1 0 0,-1 0-8,5 0 43,1 0 1,-1 0-30,0 0 0,0 4 56,0 1 0,1 0-38,-1-5 0,0 0 6,0 0 1,-1 1 0,-4 4 0,4-3-5,-3 2 0,-3-2-29,3-2 27,-1 0 1,6 0-10,-1 0 7,0 0 0,0 0-14,1 0 1,-1 0 12,0 0 0,0 0-1,0 0 1,-4 0 2,-1 0 0,1 0 0,4 0 1,0 0 67,0 0 1,1 0-60,-1 0 85,0 0-81,7 0 0,-6 0 35,4 0 0,-8-2 94,-1-2 4,-1 2-5,-1-4 22,5 6 186,-11 0-137,4 0 147,-6 0 19,0 0-343,-6 0 60,4 0 34,-4 0-61,6 6 1,0 4 18,0 9 1,0 3-36,0 6 1,-7 13 143,-2 7 0,-4 13-119,-1 10 1,5-30-1,-1 2-264,1 4 0,-1 1 0,-2 0 0,0 0 209,3 0 0,-1-1 0,1-1 0,-1-1-51,3-2 1,0 0 0,2-2 0,1 0-134,-6 35 0,7-13 166,-2-16 0,4-4-229,1-5 0,0 1 37,0-5 0,0-6-45,0-4 0,0-2-141,0 1 0,0 3 292,0-7-421,0 0 1,0-5-768,0 0 1270,0-6 0,0 5 0,0-5 0</inkml:trace>
  <inkml:trace contextRef="#ctx0" brushRef="#br0" timeOffset="4">20630 14899 7985,'8'36'-638,"-1"-1"438,-14-7 1,3 5-23,-11 1 224,4 5 1,-16-1 70,4 9 1,-10-2 151,-5 2 0,-5-3-321,-4-1 0,-6-5 180,-8 0 0,1-8-258,-7-2 0,0-7 266,-9-12 0,1-2 5,-5-7 1,1-15-52,38 5 1,1-3-1,1-4 1,1-3 8,2-4 1,1-4 0,-2-1-1,1-2-23,-2-5 0,0-4 0,4-2 0,0-3-326,-2-3 1,1-3 0,4-5-1,1-2 271,-2-4 1,2-4-1,1-7 1,1-4 42,10 24 0,0-1 1,2 0-1,1-1 1,1-1-1,2 0-311,1 0 1,2 1 0,1 0 0,0 0 0,1 0-1,1-1 289,2-2 1,0-1 0,3 1-1,0-2 1,1-1 0,2 2 1,1 0 1,2 0 0,1 1 0,3-1-1,3-1 1,1 2 18,1 4 0,2 0 0,1 1 0,2-2 1,2 0-1,1 1 2,0 1 0,2 1 0,1 0 1,1 0-1,1 0 0,2 2 7,0 3 1,1 1-1,1 1 1,16-19-1,2 3-191,-2 8 0,1 2 1,1 4-1,2 1 195,0 2 0,2 3 0,1 1 0,2 4-106,1 4 1,0 2 0,1 2-1,1 3 48,-5 5 0,1 2 0,1 0 0,0 3 54,1 2 1,0 2-1,3 0 1,2 3-11,-3 1 0,0 4 0,-1 5 1,-1 4-19,-6 4 1,-2 4 0,-2 2 0,-1 4-7,0 5 1,-2 2-1,-1 5 1,-2 3 40,-2 6 0,-2 3 0,-2 4 1,-2 2 3,-6 3 0,-2 3 1,0 6-1,-3 2 122,-2 4 0,-2 2 0,2 3 0,-2 1-142,-3 3 0,-2 2 1,1-1-1,-2 0-51,-4 0 0,-2 1 0,-2-25 0,1 0 0,-1 1 54,-1 0 1,0 0-1,0 0 1,0 1 0,-1-1-1,-1 0-91,0 26 1,-2-1-1,1-2 1,-1-2-12,-1-7 1,-1-1 0,-3-1 0,-2-1-28,-3-4 1,-2-1 0,0 0 0,-1 0 92,1-6 0,-2-1 0,-2-2 0,-1 0-21,0-7 0,-2 0 0,0-2 1,-1 1 29,0 1 1,-1 0 0,-1-2 0,-1-1 119,0-1 0,1-1 1,1-4-1,-1-1-205,-19 26 1,7-4 703,-8-5 1,4-1-943,-4-13 1,7-8 554,3-21 0,-2-4-1078,2-10 851,0-9 0,-1-8 0,1-7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10024 16392 7921,'-6'-8'0,"-4"3"0,2 3 305,-1 2 1,4 0 243,-4 0 356,5-6-74,-2 4-110,6-4-464,0 6 1,6 0 89,4 0 0,7 2-79,2 2 1,6-2-51,-1 3 1,3-2-171,1 2 1,2-4 122,4 4 0,2-3-170,7-2 1,-1 1-74,1 4 1,6-4-34,3 4 0,-1-3 60,1-2 1,-5 4 35,5 1 0,-4 2-129,4-3 0,-5-2 27,5 3 0,-6-4-191,2-1 0,-4 0 110,-2 0 1,1 0-187,0 0 1,-2-5 103,-3 1 0,6-6 16,-6 5 1,0 1 117,-10 4 1,1 0-26,-1 0 1,1 0 217,-1 0 1,-4 0-126,-1 0 1,-4-5 135,5 0 1,-5 1-13,5 4 1,-7-5 21,2 0 1,-3-4-75,-2 4 0,0-1-53,0 1 0,1 3 19,-1-3 0,-2 2-59,-2-1 17,9 2 0,-10-4 30,10 6 1,-3 0-9,-2 0 1,1-2 2,-1-3 0,-5 4 59,1-4 1,-1 3-68,5 2 39,1 0 1,-1 0 0,0 0 1,-4 0-1,-1 0 1,-4 0-159,4 0 149,1 0 1,-1 0-81,1 0 1,-6 0 63,6 0 1,-5 0-9,4 0 35,-6 0 18,4 0 11,-1 0 15,-4 0 54,4-6-95,-6 5 12,0-6 7,0 1 1,0 3-163,0-7 177,0 7 2,6-3 54,-4-1 13,4 6 58,-6-5-118,6 6 35,-4 0-2,4 0-97,1 0 35,-6 0-16,12 0 122,-12 0-54,12 0 1,-10 0 76,7 0 1,-6 0-62,6 0 0,-5 0 35,4 0 1,-6 1-3,2 4-32,3-4-53,0 6-19,6-7 1,0 0 1,0 0-19,1 0 1,-7 1-186,-4 4 218,4-3-343,0 4 188,6-6-179,-6 0-100,5 6 87,-12-4 1,7 4 88,-3-6 245,-3 0 0,4 7 0,-6 0 0</inkml:trace>
  <inkml:trace contextRef="#ctx0" brushRef="#br0">11275 16562 7839,'-8'0'0,"-4"0"56,2 0 102,4 0 0,-2-1 295,3-4 1,4 3 393,-6-4-144,7 6 758,0 0-1103,7 0-213,-6 0 7,5 0 5,-6 0 1,0 6-155,0 4 0,0 4 68,0 5 1,5 3-61,0 6 1,0 2 48,-5 4 0,0 4-76,0 9 1,4-1 56,1 6 1,0-2-17,-5 3 0,5-3-202,-1-3 0,1-2 59,-5 2 0,5-9-97,0-5 0,-1-4 40,-4-6 0,2-1-252,3-3 164,-4-3 0,6 0-90,-7-7 37,6-5-13,-5 2-350,6-6 248,-7 0-2783,0 0 3214,6 0 0,-4-6 0,4-2 0</inkml:trace>
  <inkml:trace contextRef="#ctx0" brushRef="#br0">11190 17173 7851,'-10'0'-899,"1"0"691,6 7 916,-4-6-405,7 12 0,0-5 168,0 6 50,0-6-247,0 11 1,7-10-112,2 10 22,4-3 0,1 3-66,0 0 0,0 0-151,1-5 1,-6 0-11,1 1 0,-1-3 127,5-2 0,-4 1-55,-1-6 1,-4-1 58,5-4 0,-6 0-145,6 0 49,-7 0 0,8-1-105,-6-4 0,1-3-413,-1-6 0,-4-2 249,4-3 1,1 2-1231,-1-7 1506,6 7 0,-3-16 0,6 3 0</inkml:trace>
  <inkml:trace contextRef="#ctx0" brushRef="#br1">10749 17728 7866,'-6'-14'0,"-2"4"737,-6 1-49,-1 6 123,1-10-128,6 11 357,2-4-530,6 12 1,6 2 19,4 6 0,2-4-241,3-1 0,-1-4-75,0 5 1,0-7-115,0 2 0,5-2 84,0 1 0,0-2-524,-4 3 1,-1-4 293,0-1 1,0 0-1056,0 0 0,-4 0-833,-1 0 779,1 0 0,-1-4 515,1-1 0,-7-1 640,2 1 0,-10 3 0,-3-4 0</inkml:trace>
  <inkml:trace contextRef="#ctx0" brushRef="#br1">10763 17771 7866,'0'14'182,"-4"-5"31,-1 1 0,0-1 103,5 5 0,0-4-103,0-1 1,0 1 446,0 4-381,0 0 0,5 0-252,0 1-297,6-1 1,-4-1-972,8-4 1241,-1-3 0,6-6 0,3 0 0</inkml:trace>
  <inkml:trace contextRef="#ctx0" brushRef="#br1">10962 17785 7866,'-12'1'1116,"2"4"-29,-2-3-678,4 10 1,-7-4-51,1 6 0,0 2-106,0 3 0,4-3-11,1 3 0,-5 1-276,-5-1 1,0 5 98,4-5 0,1 5-152,0-5 0,0 0 83,0-5-189,-1 0 0,6-6-5,-1-3-176,7 3 211,-3-7 0,8 6-20,2-7 1,4 0 165,6 0 1,1-5 12,-1 0 0,2 0 42,3 5 0,-4-1-69,4-4 1,-3 3-201,-2-2 0,1 2 14,-1 2-226,6-6 0,-4 4-271,3-3 271,-3 4 1,-2 1-427,0 0 58,-6-6 811,-1 4 0,-1-11 0,2 5 0</inkml:trace>
  <inkml:trace contextRef="#ctx0" brushRef="#br1">10849 17884 7707,'-8'-6'-478,"-5"4"1673,11-4-728,-4 6 0,5 0 768,-4 0-844,3 0 0,-4 2 85,6 2 0,0 6-119,0 9 0,2 3-140,2 6 0,-2 6-4,3-1 0,-2 5-200,1-5 0,-2 5-177,3-5 0,1-2-214,-1-7 0,1 1-60,-1-6 1,-4-4-1435,4-6 1080,3-6 1,-5 4-239,7-7-28,-7 0 1058,3-7 0,1-7 0,0-8 0</inkml:trace>
  <inkml:trace contextRef="#ctx0" brushRef="#br1">11048 17771 9052,'-8'0'3573,"1"0"-2864,7 0-564,0 6-249,0 2 1,2 6-126,3 0 1,-4-4-384,4-1 0,-2-4-745,2 4 0,-3-4-110,2 5 1467,4-1 0,-6 5 0,4 0 0</inkml:trace>
  <inkml:trace contextRef="#ctx0" brushRef="#br1">11005 17998 11100,'14'-8'354,"0"-5"-203,1 4 0,-1 1-243,0-1 0,5-1 149,0-4 0,2 1-490,-3 4 1,-2-4 220,3 4 0,-5 1-445,-4-2 1,3 7-261,-4-2 119,-3-2 495,1 5 0,-7-3 73,0 10 0,-5 3 459,0 6 0,-6-1-214,2-4 0,1 7 518,-2-7 1,6 7-286,-6-6 0,7 2 367,-2 3 1,4 0-125,1 4 1,0-3 5,0 3 1,0-3-87,0-2 1,0 5-189,0 0 1,0 0-80,0-5 0,4 5 96,1 0 0,0 0-190,-5-5 0,0 0 268,0 1-818,0-1 296,0 0-1083,0-6 356,-7-2 421,0-6 1,-3-6-62,1-3 1,4-10-262,-5-5 0,7 2 244,-1-2 1,0 0 587,0-4 0,2 4 0,-3 1 0,4 5-27,1-1 1,0 3-107,0 2 0,0 5 484,0-1-10,0 7 1,0-2 116,0 10 0,0 3-167,0 6 1,0 5 148,0 0 1,0 5-54,0-5 1,0 4-384,0-4 0,0 0-248,0-4 0,0-1-780,0 0 1024,0 0 0,6 0 0,2 1 0</inkml:trace>
  <inkml:trace contextRef="#ctx0" brushRef="#br1">11389 17827 8669,'-6'8'3249,"4"5"-2359,-4-5-612,6 6 0,0 0-399,0 0 1,0-4-225,0-1 1,0-4-452,0 5 1,1-6 178,4 6 1,-3-5-1601,2 4 2217,-2-6 0,-2 10 0,0-5 0</inkml:trace>
  <inkml:trace contextRef="#ctx0" brushRef="#br1">11332 18012 7837,'0'8'522,"-6"-2"1,4-4-141,-3 3 133,4-4-231,1 6 1,0-6 133,0 4-46,0-3-57,0 4-46,6 0 99,-4 2-207,10 6 0,-5 1-98,2-1 0,2-5-7,-6 1 0,4-6 2,-4 6 1,1-5-290,-1 4 181,-3-6-267,10 4 118,-10-7 0,4-2-49,-6-3 1,0-3-75,0-6 0,0-2-263,0-3 1,0 2 61,0-7 0,0 1-210,0-6 1,0 1 732,0-1 0,7 1 0,1-1 0</inkml:trace>
  <inkml:trace contextRef="#ctx0" brushRef="#br1">11474 17714 7837,'0'14'198,"0"-5"164,0 1 1,0-1-21,0 6 299,0-1-322,0 0 1,0 0 445,0 0-453,6 1 1,-4-1-113,3 0 0,-4-4-150,-1-1 0,2-4-960,3 4 809,-4-6 1,7 8-1860,-3-6 851,-4 0 1109,6-11 0,-1-2 0,2-7 0</inkml:trace>
  <inkml:trace contextRef="#ctx0" brushRef="#br1">11517 17785 7837,'0'-8'393,"0"-5"721,0 12-82,0-6-520,0 7-91,6 0-161,-4 0 160,10 7-461,-10 1 1,4 6 170,-6 0-1050,0 0 479,0 0 1,0 1-759,0-1 327,0 0 233,-6 0 0,3-4 253,-7-1 1,7-4 385,-2 4 0,2-5 0,-2 0 0,4-1 0,-4 2 0,4-3 78,1 4 197,0-6 2219,0 0-2147,6 0 0,-3 0-123,7 0 0,-6 0 33,6 0 1,-5 0-320,4 0 1,-4-1-83,4-4-64,-6 3 172,10-4-227,-11 6 92,10 0 185,-10 0 1,4 1-33,-6 4 1,0-2 41,0 7-26,-6-7 0,3 8 64,-7-6 1,7 6 3,-2-2 0,2-1-50,-2 2 0,4-6 33,-4 6-70,3-7 1,-2 5 70,-1-3-104,0-4 89,5 6-60,0-7-35,7 0-20,-6 0 185,12 0 13,-12 0 389,12-7-153,-11 6 164,4-6-372,-6 7 1,0 2-33,0 3 1,0-2-31,0 6 1,0 1-218,0 4 0,-5-4-56,0-1 0,-4 1-321,4 4 0,-4 0-198,4 0 1,-4-4-136,4-1-526,-6-6 517,9 4 852,-4-7 0,6 0 0,0-7 0,1 1-17,4-4 1,-2-1-29,7 7 0,-1-1 679,5 5 1,-4 0-291,-1 0 1,1 0 339,4 0 1,0 0-241,1 0 0,-1 0-39,0 0 1,-5 0-105,1 0 1,-1 2-204,6 2 0,-6-2-35,1 3 1,-6-4-276,6-1-1080,-7 0 689,10 6-1076,-12-4 834,6 4 845,-7-6 0,-7 0 0,-1 0 0</inkml:trace>
  <inkml:trace contextRef="#ctx0" brushRef="#br1">11773 17714 7837,'-2'12'1036,"-3"-2"1,4-2 200,-4-4-259,4 4 1,1 7-449,0-1 0,0 0-419,0 0 1,0-4-272,0-1 0,1-1-923,4 2 788,-4 2 0,12-10-809,-3 2 1104,-4-2 0,13-2 0,-3 0 0</inkml:trace>
  <inkml:trace contextRef="#ctx0" brushRef="#br1">11886 17785 7837,'-9'0'765,"0"0"-420,5 0 1,-4 0 686,4 0-6,2 0-531,-11 0 0,12 1-262,-4 4 1,-1-2-151,1 7 0,0-6-86,5 6 1,-4-5 98,-1 4 0,-1 1-33,1 4 1,3 0 76,-2 0 0,-3 0-417,2 1 0,-6 0-11,2 4 1,1-3-103,-1 3 0,4-3 163,-5-2 0,7-4 38,-2-1 1,4-4-310,1 4 70,0-5 345,0 2 1,6-6-45,4 0 1,2-2 97,3-2 1,-1-3 23,0-2 1,0-4 118,0 4 0,1-2-122,-1 1 1,-2-3 122,-2 4 0,3 1 80,-4-1 0,-1 5-49,1 0 1,-4-3 271,5 3-259,-7-1 1,3 3 355,-6-2-77,0 2 83,0-4-100,0 12-233,-6 2 0,-1 6-116,-2 0 1,-2 1 104,6-1 0,-6-3-212,2 3 0,1-6 49,-2 11 0,6-6-347,-6 5 1,5-2 65,-4-1 1,4-1-55,-4 0 1,4-1-105,-5-4 0,7 4-1162,-1-4-377,-4-3 850,6 7 460,-4-11 654,6 4 0,6-12 0,2-2 0</inkml:trace>
  <inkml:trace contextRef="#ctx0" brushRef="#br1">11858 18098 7837,'8'0'-75,"0"-5"947,-3 0-475,-4 0 1,7 4 385,-3-4-146,-4 3-435,12-4 1,-10 1 55,7 1-251,-7-1 0,5 0 278,-4 0-185,-2 1-380,11 4 166,-12 0-204,6 0 205,-7 0 1,0 1 144,0 4 1,-2 1 33,-3 4 0,4 2 19,-4-2 1,-1 3-18,1 1 0,-1-5 83,1 1 0,3-1 37,-3 5 1,4-4-67,1-1 0,-5-4 78,0 5 0,1-6 137,4 6-315,0-7-25,0 10-223,6-12 242,2 5 1,6-7-151,0-4 1,-4 2-170,-1-7 0,-1 6 67,2-6 0,1 6-784,-7-6 687,8 7 1,-9-8-1120,6 6 1452,-6 0 0,4-1 0,-7-2 0</inkml:trace>
  <inkml:trace contextRef="#ctx0" brushRef="#br1">12114 17685 7827,'8'0'2520,"-2"0"-1755,0 0 1,-2 0 105,5 0-668,-6 0-19,10 0 1,-7 2-158,4 3 0,-2-4-178,-4 4 0,-2-2-179,3 2 0,-2-4-690,2 4-1120,-4 3 1168,5 0 1,-7 1 436,-4 1 0,2-7 349,-6 2 1,4 1 185,-5-1 0,1 0 14,-5 1 0,4-5-14,1 4 0,4-2 364,-5 2 106,7-3 1,-3 6 418,6-4 0,0-1 149,0 7-479,0-1 1,0 6-133,0-1 1,0-5-375,0 1 0,5-5 63,-1 4 0,6-4 110,-5 4-126,6-6 1,-3 4-215,6-7 0,-5 0-285,1 0 0,-5 0-33,4 0 58,-6 0 0,8-2-87,-6-3-101,0 4 110,-5-6 173,0 7 170,-7 0 1,1 2 78,-3 3 0,-4-2 285,3 6-193,-2 1 0,-1 4 318,4 0 1,-2-4 39,6-1-74,0 1 1,5-1-3,0 1 0,0-6-2,0 6 0,2-7-214,2 2 1,4-4 20,7-1 1,-1 0-142,0 0 0,2 0 68,3 0 1,-3 0-134,3 0 1,-4 0 50,0 0 0,-1 0-75,0 0 1,-5 0 79,1 0 0,-5 0-283,4 0 229,-6 0-81,4 0 0,-7-1-305,0-4 266,0 4 1,-5-7-514,0 3 102,-6 3 382,3-10 1,-6 5 135,0-2 1,6 1 226,3 3 521,-3 4-544,7-6 1,-7 7 454,3 0-410,3 0 0,-4 7 454,6 2 1,0 5-206,0 5 1,2 2-52,2 3 1,-2 2-186,3-2 0,1 5-129,-1 4 0,4-5-28,-4 1 0,1-3-235,-1-7 1,-3 5-843,2-5 559,-2 0-370,-2-5 257,0-6 1,-2-2-376,-2-6 0,-3-6 328,-2-3 1,-4 1-56,4-2 1,-4-4 695,-1-5 0,-7 0 0,-1 5 0</inkml:trace>
  <inkml:trace contextRef="#ctx0" brushRef="#br1">12114 18112 7827,'0'8'245,"6"4"0,-4-9 844,3 7-539,2-7 1,-3 8 42,5-6 1,-4 4 173,4-4-682,1 6 0,4-5-105,0 4 1,0-4-67,1-6 1,-1 0-110,0 0 1,0 0-540,1 0 1,-3-1 733,-2-4 0,9-3 0,-4-6 0</inkml:trace>
  <inkml:trace contextRef="#ctx0" brushRef="#br1">12427 17799 10665,'0'8'2816,"0"4"-3773,0-4 376,0 7 1,4-6-433,1 1 1,2-7 554,-3 1 0,-1-2-112,7-2 0,-5 0-7,4 0 0,-4-5 577,4 1 0,-4-6 0,5 5 0,-6 1 0,6 4 0,-7-7 273,10 6 517,-12-6 150,12 1 733,-12 4-590,6-4-293,-7 6-691,0 6 1,0-2 101,0 5-192,-7 1 1,-1 4 43,-6 0 0,5 0-121,-1 0 1,1 1-5,-5-1 1,4 0-80,1 0 1,4-4-124,-5-1 167,7 1 1,-3-1-242,6 1 174,0-7 49,0 3 0,5-7 30,-1-4 0,7 2-114,-1-7 1,1 1 45,-1-5 0,2 4-151,-2 1 0,-2-1-217,1-4 1,-4 4 184,4 1 0,-6-1-65,2-4 0,-3 5 411,-2-1 0,4 1 0,1-5 0,0 4 0,-5 1 0,-2-1 0,-2-4 0,2 4 0,-3 1 0,-3 0 19,0-6 0,-4 6 131,2-1 1,2 7 569,4-2-457,2 4 0,-6 1 555,4 0 1,2 6-167,-3 4 1,4 2-24,1 3 1,0 5-216,0 4 1,0 3-35,0 1 0,0 0-461,0 1 0,4-4 121,1 4 1,1-9-388,-1 9 0,-3-9 297,2 4 1,3-7-263,-2 2 1,-1-8-506,-4-1-519,0-7 601,0 3-14,0-6 565,0 0 463,-6 6 0,3-4-104,-7 3 334,7-4 44,-3 6 289,0-6-320,4 6-236,-4-7 0,6-2-270,0-3 0,4-7 82,1-7 0,6-2-286,-1 2 0,2-3 123,2-6 0,1-6-145,-1 1 0,0 0 45,0 5 1,-1 4 106,-4 0 0,4 2 23,-3-2 1,-3 9 125,3 5 0,-7 5 88,2-4 0,-2 6-51,2-2 1,-4 10 199,4 4 1,-3 4-91,-2 1 0,0 2 42,0 3 0,0-3-103,0 3 0,0-2-25,0 2 1,0-3-28,0 3 0,0-3-122,0-2 0,4 0-91,1 0 0,1 4 32,-1-4 1,-2 3-356,7-7 183,-7 2 23,10 3 1,-12-6-103,4 0 195,-3-5 28,-2 8 1,-2-9-85,-3 7 31,-3-7 1,-6 3 12,0-6 0,0 5-30,-1 0 0,6 0-19,-1-5 160,1 0-251,-5 0-196,6-7 313,-5 6 10,12-12 36,1 5 1,8-1 17,6-1 1,0 7 290,0-2 0,0-1-99,1 1 1,0 1 90,4 4 1,-8 0-16,4 0 1,-4 0-19,3 0 0,0 0-345,0 0 0,-4 4-321,-1 1 0,-4 1-680,5-1 1179,-7-3 0,9 10 0,-4-4 0</inkml:trace>
  <inkml:trace contextRef="#ctx0" brushRef="#br1">13024 18197 6243,'-14'6'0,"-1"2"0</inkml:trace>
  <inkml:trace contextRef="#ctx0" brushRef="#br1">13209 16306 8084,'-19'0'333,"0"0"0,-5 0-98,5 0 0,0 5 127,5 0 0,4 1-54,1-1 0,1-2 422,-1 6-116,2-5 346,7 8-562,0-10 1,2 4-110,3-6 1,-1 0 129,11 0 1,-4 0-133,8 0 0,3 0 72,1 0 1,4 0-95,2 0 1,4 0-152,0 0 0,0 0 73,-4 0 1,4 0-67,0 0 1,7 0-118,-3 0 1,6 0 44,4 0 0,4-1-352,6-4 0,0 3 130,0-3 1,-5 4 115,0 1 0,-6-5 59,1 0 1,2 1 5,-2 4 1,-4 4-32,-5 1 1,-5 5 10,5-6 0,-6 7-96,1-1 0,-3-2 104,-2 1 1,1-6-146,-1 2 0,1 1 148,-1-1 0,-4 0-67,-1-5 1,1 0 40,5 0 1,-1 0 1,0 0 1,-4-2-1,0-2 1,0 2 12,4-3 0,0 4 9,1 1 0,-5 0-13,-1 0 1,1 0 22,4 0 0,1 0-18,-1 0 1,-4 0 48,0 0 0,-1 0 3,6 0 1,-1 0 8,1 0 0,-2 0-57,-4 0 1,4 0 5,-3 0 0,3 0-40,1 0 0,-1 0 51,-3 0 1,2-5-8,-2 0 1,3-1-5,1 1 1,-4 2-32,0-6 0,0 4 17,4-5 1,-1 7-2,-3-2 0,1-1-2,-6 1 0,6 1 0,-1 4 1,-2-5 46,2 0 1,-5 0-37,4 5 1,-4 0 17,5 0 1,-5 0-18,5 0 0,-7 0 3,2 0 0,1 0-2,-1 0 0,0 0 1,-4 0 1,-1 0-2,0 0 0,5 0-3,0 0 1,-2 2-11,-7 3 1,2-4 12,-2 4 0,2-3-72,3-2 1,-1 0 65,0 0 1,-4 4-133,-1 1 0,1 0 39,4-5 72,-6 0-135,4 0-190,-4 0-106,0 0 197,5 0-64,-12 0 0,6-2-175,-7-2 133,0 2 1,0-6-831,0 3-441,-7 4 30,-1-12 1613,-6 5 0,-6-6 0,-2 0 0</inkml:trace>
  <inkml:trace contextRef="#ctx0" brushRef="#br1">14972 16448 7837,'-8'-6'-474,"-5"4"0,10-9 1209,-6 7 1,4-1 422,-5 5-72,7-6-280,-9 4-52,10-4-653,-4 6 1,6 1 134,0 4 1,0-2-130,0 7 1,0 1 102,0 8 1,4 0-133,1 9 0,5-1 26,-6 11 1,3-3-100,-3 7 1,-2-2 80,3 7 1,-4 4-77,-1 1 1,2-5-43,3-4 1,-4-2 71,4-8 1,-3 0-111,-2-4 0,0-7 89,0-3-237,0-3 41,0-2-174,0-6 258,0-2-35,0-6-268,-7 0 157,6 0-224,-6 0 77,7 0-626,0 0 30,-6 0-259,4-6 766,-4-2 0,6-6-438,0-1 622,0 1 1,-2 0 290,-2 0 0,2-1 0,-3 1 0,4 0 0,-5 0 0,-2 0 0</inkml:trace>
  <inkml:trace contextRef="#ctx0" brushRef="#br1">14886 16946 7571,'0'9'528,"0"1"1,0-5-203,0 4 1,0-4-65,0 4 0,5 1 131,0 4 1,1 0-39,-1 0 0,-2 1-89,7-1 0,-7 0-85,1 0 1,3 1-98,-2-1 0,1-5 41,-1 1 215,-4-7-209,12 3 0,-10-6 13,6 0 1,-4 0-151,5 0 1,-6-6-86,6-4 1,-5-2-72,4-2 1,-4 4-97,4 1 0,-4-1-261,5-4 0,-6 0-657,6-1 1,-5 0 1175,4-4 0,7 3 0,6-5 0</inkml:trace>
  <inkml:trace contextRef="#ctx0" brushRef="#br1">14247 17387 7283,'0'14'1860,"0"-5"-1316,0 1 1,0-1-13,0 6 1,0 0-172,0 4 0,1-1-121,4 5 1,-3-5-301,2 1 1,-1-4 108,2 0 1,-3-1-464,2 0 1,0-1 156,0-4-1828,-2-2 534,11-7 804,-12 0 1,10-7 581,-6-2 1,0-4 164,-5-1 0,0 0 0,0-1 0,-7 1 0,4 0 58,-6 0 1,4 4 258,-4 1 0,5 4 1024,0-4-484,2 6 269,2-10-408,0 5-470,0-6 0,2 1 55,2 4-77,4-4 1,6 10-8,1-7 1,-1 7-40,0-2 0,0 4-82,1 1 1,-1 1 24,0 4 0,0 3-151,0 6 0,-4-3-13,-1 4 1,-5-4 60,0 8 0,-2-2-434,-2 2 1,0-3 235,0 3 0,-6-4-207,-4 0 0,2-3-44,-1-2 1,-1 1-214,-4-6 1,0 1 238,0-1 0,4-4-20,1 4 1,-1-3 341,-4-2 1,0-2-84,-1-3 0,6 4 237,0-4 1,4-1-107,-5 1 1,6 0 211,-6 5 28,7-6 416,-3 4-120,6-4-94,0 6-534,0 0 1,6 0 112,3 0 1,-1 0-250,2 0 1,-1 0 83,5 0 1,1 0-103,-1 0 1,-5-5 2,1 0 1,-1 1 102,6 4 0,-6 0-79,1 0 302,-7 0 96,9 0 1,-10-2-1,3-3 513,-4 4-257,-1-6 31,-6 7 0,3 2 183,-7 3-298,7-4 0,-5 6-75,3-7 0,4 1 114,-4 4-427,4-3 156,1 4-608,0-6 406,6 0 1,-3 0-384,7 0 1,-6 0 92,6 0 1,-6 0-71,6 0 1,-5 0-90,4 0 100,-6 0 465,4 0 0,-7 0 0,0 0 0,0 6 0,0 2 0</inkml:trace>
  <inkml:trace contextRef="#ctx0" brushRef="#br1">14133 17728 10958,'14'0'1694,"0"0"-1365,1 0 1,3 0-97,1 0 1,7 0-152,-3 0 1,4 0-198,2 0 0,-1 0 39,1 0 1,-3 0 76,-2 0 0,1-2-503,-6-2 0,0 0-42,-4-5-21,-1 6 0,-6-5-291,-4 3 414,-2 4 1,-4-6 68,-2 7 1,-4 0-10,-6 0 1,-1 0 210,1 0 1,0 2-44,0 3 1,-5-4 124,0 4 0,0-2-110,5 2 0,-1-4 292,1 4 0,5-2-60,-1 2 0,1-3 583,-6 2-293,1 4 0,2-5 145,2 7 0,-1-5 83,6 4 0,1 1-234,4 4 1,0 0 15,0 0 1,0 2 0,0 3 1,0-2-195,0 7 1,0-5-43,0 5 0,1-5-143,4 4 1,-3-5-113,2 1 1,-1-8-878,2-2 167,-3 1 0,6-2-48,-4-4 192,-2-2 0,9-8 340,-6-4 1,1-3 382,-1-1 0,-4 0 0,4 0 0,3-7 0,0-1 0</inkml:trace>
  <inkml:trace contextRef="#ctx0" brushRef="#br1">14318 17856 7869,'0'-14'-130,"0"-1"0,-2 6 170,-3-1 0,4 6 788,-4-6-149,3 7 93,2-3-372,0 6 1,2 6 116,3 4 0,-4 7-208,4 2 0,1 5 29,-1-5 1,5 6-223,-6-2 0,3 3 60,-3-3 1,-2 3-230,3-7 0,-2 0 112,2-5 1,-4 0-892,4 0 261,-3 1-7,-2-1 42,0-6-245,0-2 539,-7-6 1,1-2 67,-4-2 1,-2 0 226,2-5 1,2 4-72,-1-4 1,4 4 196,-4-4 1,6 4 32,-2-5-75,3 1 1,2-5-75,0-1 0,0 1-7,0 0 1,7 0-172,2 0 1,4-5 85,1 0 1,0 0-3,0 4 1,2-3 15,3-1 0,-3 1 81,3 9 0,1-2 5,-1 6 1,0 0 154,-4 5 0,-1 2-93,0 2 0,-1 4 81,-4 7 0,2 0 183,-6 4 0,0-3-120,-5 3 0,0-3-59,0-2 0,-2 5-28,-3 0 1,2 0-357,-6-5 0,-1-4-104,-4-1 0,0-1-195,0 2 1,-1-4 198,1-6 1,0 0-162,0 0 1,-1 0-344,1 0 0,5-6 255,-1-4 0,7-3-206,-2-1 507,-3 0 1,7 0 270,-4 0 1,8 4 148,2 1 1,6 5 264,-1 0 1,2 2-210,2 2 1,1 0 251,-1 0 1,5 0-190,0 0 0,0 5 1,-5 0 1,0 1-342,0-1 1,5-4 66,0 4 0,0-3-741,-5-2 0,-4 0 11,-1 0 0,1 0-952,4 0 1630,-6 0 0,5 0 0,-5 0 0</inkml:trace>
  <inkml:trace contextRef="#ctx0" brushRef="#br1">14801 17571 7869,'0'8'2248,"0"-1"-567,0-7-1145,0 6 1,-1-4 289,-4 2-440,3 4 1,-6-1-478,4 2 163,2 4 0,-11-5-34,4 6 0,1-2 112,-2-2 1,6 1-860,-6-6-121,1 6-505,-5-3 949,-1 0 1,6-2-388,-1-6 816,7 0-265,-3 0 639,6 0 1,5 1-245,-1 4 0,6 3 132,-5 6 1,4-3-11,-4 4 0,4-4 112,-4 8 0,5 1-200,-6-1 0,1 6-261,-5-1 1,5-3-703,-1-2 0,1-4 424,-5 0 1,0-1-2142,0 0 999,0 0 1474,0-6 0,0-8 0,0-8 0</inkml:trace>
  <inkml:trace contextRef="#ctx0" brushRef="#br1">14744 17799 7458,'8'0'1526,"0"-2"-613,-3-2-26,-4 2-445,12-4 12,-5 6-737,6 0 1,0-2 233,1-3 1,-6 4-663,1-4 0,-6 4 283,6 1 1,-6 0-78,6 0 1,-5 0-456,4 0 125,-6 0 835,4 0 0,-7 0 0,-2 0 0,-3 0 0,2 0 0,-6 0 0,-1 6 33,-4-5 1,0 6 283,0-7 62,6 0-103,-5 0 1,10 0 295,-7 0 1,7 1 206,-2 4-200,4-3 0,1 10-193,0-2 0,0 2 3,0 3 1,5-1-202,-1 0 1,6 5-165,-5 0 1,4 5 156,-4-5 0,4 0-27,-4-5 0,1-2-279,-1-2 170,-3 3-331,4-6 154,-6 1-26,0-1 43,0-20 0,0 8 82,0-9 1,0 3-3,0-3 1,5 4-11,-1 1 0,3 4-67,-2-4 0,-2 4-10,6-5 25,-6 7 23,10-3 220,-5 6-128,0 0 169,-2 0-269,-6 6 20,0 2-358,0 6 136,-6 1-1381,-2-1 1665,0-6 0,-5-2 0,5-6 0</inkml:trace>
  <inkml:trace contextRef="#ctx0" brushRef="#br1">15014 17827 7853,'0'10'2339,"0"-1"-1304,0-5-509,7 8 1,-4-9-475,6 7 53,1-7 1,4 3-253,0-6 0,0 0 192,1 0 1,-1-4-1647,0-1 1601,0-6 0,1-3 0,-1-9 0</inkml:trace>
  <inkml:trace contextRef="#ctx0" brushRef="#br1">15327 17529 8579,'8'0'1266,"0"0"-894,-3 0 0,-2 0-54,6 0 0,1 0 84,4 0 1,-1 6-72,-4 4 1,4-2-86,-4 1 0,-1 2-94,2 8 0,-7-3-104,2 3 0,1-3-282,-1-2 0,-1 5 183,-4 0-1,-1-5-660,-4-5 0,2-1 310,-7 2 1,1-4-1048,-5-6 930,-1 0 0,1 0 50,0 0 1,0-6 273,0-4 0,4-1 49,1 2 1,5-4 213,0 4 0,-3 1-111,3-2 982,-1 7-486,5-3 318,0 6 1,0 8-162,0 6 0,0 2 64,0 7 0,5 6-335,-1 4 0,6 5-190,-5-5 0,1 7-110,-1-3 0,-4 3 101,4-2 1,-3-3-544,-2-7 1,4-6 131,1-3-1760,0-3 1236,-5-8 1,1-2-63,4-6 1,-3-8 249,2-6 607,-2 0 0,4-13 0,2 5 0</inkml:trace>
  <inkml:trace contextRef="#ctx0" brushRef="#br1">15398 17771 7778,'8'0'518,"-2"0"-281,-6 0 1,2 0 397,3 0-303,-4 0 63,12 0-146,-11 0 0,5 0-434,-2 0 174,-3 0-327,10 6-199,-4-5 0,2 6-858,-1-7 1054,-6 0 0,5 0-516,-3 0 857,-3 0 0,4 0 0,-6 1 0,0 4 0,-6-2 0,-4 7 0,2-6 0,-1 6 0,-1-2 0,-4 1 0,5 4 295,-1-4 0,5-1 4,-4 2 1,4-7 793,-4 2-280,6 3-38,-4-7-240,7 5-154,0-6-225,7 0 1,0 0-83,8 0 0,-6 0 11,1 0 0,-6-4 38,6-1 1,-5 0-147,4 5 38,-6 0 147,10 0-4,-12 0 1,6 2 15,-7 3 0,0 2-24,0 8 1,0-1 17,0 0 1,0 0-225,0 1 1,0-6 66,0 1 0,0-6-738,0 6 366,0-7-442,0 3 480,6-6 1,0-1-56,4-4 1,3-3 48,-4-6 1,-1 1-99,1 4 1,-4-4 406,5 4 0,-2 1-39,1-2 1,-1 7 355,-3-2 0,-2 4-189,6 1 0,-6 1 170,2 4 1,-2 3-191,2 6 1,-3-4-52,2-1 0,-2 1-1121,-2 4 624,6-6 460,-4 4 0,10-4 0,-4 6 0</inkml:trace>
  <inkml:trace contextRef="#ctx0" brushRef="#br1">15782 17628 8937,'8'0'2517,"-2"7"-2286,-6-6 0,5 7-4,0-3-333,0-4 104,-5 12-163,6-11 1,-5 6-866,4-4 477,-3-2 17,-2 11 0,0-10-207,0 6 145,0-6 441,-7 10 0,4-10 169,-6 7 1,4-7-35,-4 2 1,4-2 516,-5 1-131,7-2 1,-8 6 37,6-3 288,1-4-453,4 12 0,0-10 40,0 6 1,0-4 172,0 5-295,0-1 1,0 5-42,0 1 1,4-1 30,1 0 1,5-4-96,-6-1 87,7 0 0,-7 4-216,5-3 152,-6 2-31,4-10 0,-3 6 103,1-4-81,0-2 0,-5 3-251,0-10 1,0 2 71,0-7 0,0 1-453,0-5 1,0-1 258,0 1 0,0-2-613,0-2 1,0 0 198,0-6 1,0 5 722,0-4 0,6-1 0,2-4 0</inkml:trace>
  <inkml:trace contextRef="#ctx0" brushRef="#br1">15953 17472 7766,'8'0'1037,"-2"0"1,-4 0-352,2 0-263,-2 0 1,4 2-63,-6 2 0,0-1-351,0 7 0,0-5 77,0 4 1,0-4-865,0 4-234,0 1-836,-6 4 297,-2 0 1063,-6 0 0,4-6 487,1-3 0,-1 3 0,-4 0 0</inkml:trace>
  <inkml:trace contextRef="#ctx0" brushRef="#br1">15882 17586 7766,'8'0'-699,"4"6"1,-9 0 2245,7 4-892,-7 2 1,8-4-271,-6 7 0,0-6 319,-5 1-438,6-1 0,-3 5 69,6 0-169,-5 1-237,2-1 0,-4-1-158,2-4-622,-2 4-319,4-12 547,-6 6 343,0-7 1,0-2-383,0-3 630,0-3 1,-1-6 33,-4 0 0,3 4 105,-2 1 1,2-1 239,2-4 24,0 0 0,0 0 39,0 0 0,2 1 51,2 3-214,-2-2 1,4 9 139,-6-7-172,6 7 134,-4-3-288,11 6-47,-12 0 0,7 6-40,-3 4 0,-3 2-23,2 2 0,-2 1 64,-2-1 0,0 0-19,0 0 1,0 0 44,0 1 0,-5-1 8,0 0-63,1 0 0,4 1 0,0-1 1,0-5-42,0 1-12,0-1 79,6 5 1,-3-4-5,7-1 0,-7-4-341,1 5 204,4-7 0,-4 8 149,5-6 0,-6 1 4,2-1 0,-4-2 6,-1 6 1,0-4 14,0 4 200,0-5-110,-6 8-68,-2-10-142,-6 4 143,0-6-264,6 0 1,2-6 2,6-4 0,0-2 14,0-3 1,0-5-29,0-4 1,1 2-138,4-2 0,3-4 104,6-5 0,0 0 79,0 4 1,-4 1 212,-1-1 1,1 6-109,4-1 426,0 7-290,1-4 1,-6 13 693,1 3-497,-7 4 0,3 7 29,-6 4 1,0 2-27,0 2 1,-5 5-82,1 0 0,-1 0-194,5-4 0,0-1 225,0 0-339,0 0 1,0 0-33,0 1 1,5-6-42,-1 1 1,6-6 69,-6 6 1,6-5 25,-5 4 0,6-4 104,-2 4 1,-1-4-63,2 4 0,-7-4 465,2 5-132,2-1 93,-5 5-315,4 1 1,-12-1-60,-3 0 1,1-4-76,-2-1 0,1-6-204,-6 2 0,1-4-277,0-1 334,0 0 0,0 0-242,-1 0 0,7-6-174,4-3 357,-4-4 0,6-1 145,-2 0 0,2 4 186,2 1 1,5 4-31,-1-5 1,7 7 175,-1-1 0,3 2-12,1 2 0,2 0-37,3 0 0,-4 0 106,4 0 0,-3 0-28,-2 0 0,2 0-210,3 0 1,-12 2-71</inkml:trace>
  <inkml:trace contextRef="#ctx0" brushRef="#br1">16422 17571 9429,'0'10'542,"0"-1"0,5-4-311,-1 5 1,6-1-383,-5 5 1,-1-4-51,-4-1 0,5-4-676,0 5 702,0-1 1,-1 0-353,1 1-461,0-7 607,-5 10 0,-2-12 253,-3 4 1,2 1-91,-6-1 0,4 0 626,-4-5-195,-1 0 0,1 1 504,-1 4-201,7-3-194,-3 4 0,6-4-56,0 2 0,0 0-53,0 5 1,0-4-110,0 4 0,4-4 64,1 4 1,5 1-164,-6 4 1,6-4 26,-5-1 1,4 2 26,-4 8 0,1-8 71,-1 3 1,-4-3-1,4 4 1,2-6 81,-3 1-118,1-1 1,-5 1-120,0-1 238,6-6-538,-4 4-4,4-7 0,-6-2-205,0-3 1,5-3-25,0-6 0,1-5-922,-1 0 1480,-4-6 0,12 3 0,-5-7 0</inkml:trace>
  <inkml:trace contextRef="#ctx0" brushRef="#br1">16692 17543 7913,'-6'8'2074,"4"-2"-987,-4 1-377,0-6-40,4 12-424,-4-5 0,4 6-379,-3 0 0,4-4 173,-4-1 0,2-4-349,-2 4 1,2-1 235,-7 2 0,6 2-101,-6-2 1,6-2-102,-6 1 0,5-1-8,-4 2 0,4 1-26,-4-7 202,5 7 243,-8-3-139,10 7 122,-4-8 0,12 0-65,4-7 0,2 0 7,3 0 0,-1-2-106,0-3 0,2 4-145,3-4 0,-3-1-30,2 1 0,-6-1-226,-3 1 1,1 3-649,4-2 347,0-4-115,0 6 412,-6-10 468,-2 10-18,-6-11 0,0 10 0,0-6 88,-6 6 0,-2-9 79,-6 8 1,4-6 369,1 6 0,4-1-253,-4 5 1,4-5 936,-4 0-793,5 1 1,-7 5 85,7 4 0,-1-2-140,5 7 1,0 4-156,0 5 0,0 1-49,0-1 1,0 2-119,0 2 0,0 4 52,0-3 0,0-3 81,0-3 1,0 3-273,0-2 0,1-2 64,4-7-131,-3 2 1,4-8-201,-6 5 175,0-6 1,2 2 73,2-10 0,-2 2-75,3-6 0,3 1-217,1-2 1,-1-2 130,1 2 0,-1 2-63,2-1 1,2 4 105,-2-4 0,-2 5 190,1 0 1,-4 2-12,5 2 364,-7-6-238,9 4 41,-10 2 0,3 8 200,-10 6-44,-3 0 1,-6 1-39,0-1 1,4-5-160,1 1 0,4-7-366,-5 2 1,6 1-595,-6-1 64,7 0 1,-3-12 813,6-2 0,0-4 0,0-1 0</inkml:trace>
  <inkml:trace contextRef="#ctx0" brushRef="#br1">17019 17600 7816,'0'-10'-106,"0"1"56,6 6 1,-4-5 165,3 3 1,-2 4 456,2-4 221,-4 3-501,12-4 0,-5 4-124,6-2 0,-5 4 17,1 4 1,-2 0-51,1 5 1,2 2-7,-6 8 0,6-2-1,-1 7 0,-4 0 15,-1 4 0,-4 1-26,-1-1 0,0 2 0,0 3 1,0-7 17,0 2 1,0-4-173,0-1 0,-4-2 48,-1-7 1,-2-1-256,3-4 0,1-2-90,-7-7 0,5 0-248,-4 0 1,4-2 244,-4-3 1,4-3-131,-5-6 1,6-5-89,-6 0 1,5-4 178,-4 4 0,1-2 245,-1 2 1,-4 3-51,3-3 1,3 4 306,-3 0-21,7 1 0,-8 5 490,6-1-129,0 7 129,5-3-127,0 6-252,0 0 0,7 4-84,2 1 1,-1 5 0,2-6 1,-6 3-114,6-3 1,-2 0 68,1 5 1,2-4-17,-6 4 0,1-1 50,-1 2 0,-3 2 9,2-2 1,3 4-30,-3 5-13,1-3 0,-5 4-89,0-6 0,2-1 93,2-3 0,-2-3-178,3-2 0,-2-3 28,2 3 1,-2-5-90,6-5 1,-4-3 68,5-6 0,-6-1-102,6 1 1,-1 0 177,5 0 1,-4 4-73,-1 1 121,1 6 0,4-4-82,0 7 0,-4 0 214,-1 0 1,-6 2-7,2 3 0,2-2-118,-3 6 1,1 1-121,-5 4 1,0-4-183,0-1 1,0-4-884,0 4 842,0-6 1,-2 8-997,-2-6 1281,2 0 0,-11-5 0,6 0 0</inkml:trace>
  <inkml:trace contextRef="#ctx0" brushRef="#br1">16962 17756 7816,'0'15'-23,"-1"-6"12,-4 0 0,3 6 679,-2 4 1,2 0-205,2-5 1,0 5 126,0 0 0,0 4-200,0-4 1,0 5-49,0-5 0,5 2-73,-1-2 0,8-4-71,-3 4 0,-1-3-116,1-2 0,1-1-163,4-4 1,0-2-528,1-7 0,-1 0 359,0 0 1,0 0-564,0 0 1,5-8 329,0-6 1,0-1-99,-5-4 1,1 4 162,-1 0 0,0-4 180,0 1 1,-4 3 85,-1 6 1,-4-1 106,5-4 0,-6 1 270,6 4 1,-6-2-181,6 6 0,-7-1 470,2 1 1,-2 4 11,2-4 29,-4 3 1,6 4-146,-7 3 1,4-2-22,1 6 1,0 1-160,-5 4 1,0 0-51,0 0 0,5 1-488,-1-1 1,1 0 228,-5 0 1,0-4-679,0-1 0,2-4-16,2 4-151,-2-5 0,6 2-38,-3-6 959,-4 0 0,12-6 0,-5-2 0</inkml:trace>
  <inkml:trace contextRef="#ctx0" brushRef="#br1">17460 17586 7935,'0'8'1232,"0"4"1,0-9-468,0 7-223,0-1-476,0 6 1,1-1-280,4 0 1,-2 0-137,7 0 0,-5-4 264,4-1 0,-1-4-1669,1 5 1754,4-7 0,-5 3 0,6-6 0</inkml:trace>
  <inkml:trace contextRef="#ctx0" brushRef="#br1">17659 17600 6943,'-6'-8'2419,"4"2"-1938,-11 6 0,10 0-46,-6 0 0,6 6-310,-2 4 0,-2-3 257,3 3-326,-7-1 1,4 6 101,-2-1 0,-2 0-275,6 0 1,-6-4-68,2-1 0,1 1-239,-2 4 1,2-5-88,-1 1 275,-4-1 0,10 4-536,-6-4 206,5-2 247,-2-7 168,12 0 1,1-2-40,2-3 1,4 2 40,-4-6 0,4-1 1,1-4 1,-4 0 99,-1 0 0,-4-1-96,4 1 1,-6 0 205,2 0 1,2 0-54,-3-1 189,1 1 1,-5 0 12,0 0 0,0 4 180,0 1 118,0 6-89,0-4 0,-5 15-40,1 6 1,-1 2 127,5 8 1,0 4-91,0 5 1,0 7-126,0-2 0,0-2-309,0 2 0,0-6 14,0 1 1,1-5 26,4-4 1,-2-3-109,7-7 1,-6-6-233,6-4 0,-5-2-157,4-2 1,-6-6 177,2-4 1,1-9-217,-1-4 0,5-4 152,-6-2 1,6 1 109,-5-1 0,1 1 44,-1 0 1,-2 4 197,6 0 1,-4 2-60,4-2 0,-5 4 54,0 6 0,3-1 633,-3 1-288,1 0 554,2 0-337,-6 6-197,5 1 1,-6 9-94,0 3 1,0-2-62,0 6-61,0 1 1,5 4-86,0 0 1,0 1-137,-5-1 1,1-5-18,4 1 2,-3-1 0,9 5-32,-7 1 28,7-1 0,-7 0 73,5 0 0,-4-4 2,4-1 36,-6 1 6,4 4-14,-7 0 0,0 0 0,0-4-164,0-1 1,-7-5 92,-2 0 0,1-2-150,-1-2 1,-1 0 53,-4 0 0,0 0-297,-1 0 372,1 0 31,0 0 0,4-5-68,1 0 0,6-1-72,-2 1 297,4 4 1,2-10-104,4 6 1,3 0 120,6 5 1,0 0-32,0 0 1,2 0 89,3 0 0,-3 0-125,3 0 1,-2 0 17,2 0 0,-3 5-263,3 0 1,-3 4 78,-2-4 0,0 4-130,0-4 0,1 5-132,-1-6 377,-6 1 0,4-5 0,-4 0 0</inkml:trace>
  <inkml:trace contextRef="#ctx0" brushRef="#br1">18213 17358 7814,'0'-8'931,"0"2"-18,0 0-230,0 4-297,7 2 1,-6 8-125,4 6 1,1 0-86,-1 1 1,0 0-57,-5 4 0,5-8-104,-1 4 1,1-4-296,-5 3 1,0-5 81,0 1-894,0-1 796,0 6 0,0-6-225,0 1 0,-6-7 152,-4 1 0,2-2 48,-1-2 1,4 2 171,-4 2 1,4-2 237,-5 3 32,1-4 523,-5-1-22,-1 0 1,6 0-296,0 0 1,5 2 306,0 3-182,2-4-312,2 5 1,2-6-9,2 0 0,0 0-103,5 0 1,0 0-253,6 0 1,-6 0 119,1 0 1,-1-1-142,5-4 0,-4 4 95,-1-4 1,-4 3-28,5 2 1,-6-4 105,6-1 51,-7 0 0,3 7-109,-6 2 68,0 4 0,-5 8 316,1 3 1,-7-3-111,1 3 1,-2-2 133,-3 2 0,1-3-76,0 3 0,4-3-27,1-2 1,4-5 24,-4 1-257,6-1 0,-4 1 96,7-1 0,7-6-129,2 2 1,4-3-53,1-2 0,2-2 69,3-3 0,-4 2-149,4-6 1,-3 4 42,-2-4 0,1 5-87,-1 0 1,0-3-226,0 3 355,-6-7 0,0 4 48,-3-2 1,-4-4 79,4 4 75,-3 2-149,-9-5 378,0 10 1,-8-9-114,1 6 1,6 2-94,3 8 1,-1-2 202,1 7 1,-4 4 339,4 5 1,0 6-407,5-1 1,0 7-222,0 2 1,2 7-50,3-2 1,1-2 102,4 2 1,1-5-82,-7 5 0,6-8 27,-5-1 0,4-3-283,-4-7 0,0 0-354,-5-4-331,0-8 519,0 0 0,-7-7-141,-2 0 0,1-7-229,-2-2 0,1-4 809,-5-1 0,-7-6 0,-1-2 0</inkml:trace>
  <inkml:trace contextRef="#ctx0" brushRef="#br1">18114 17842 9036,'5'9'567,"-1"1"1,3-6-133,-3 6 1,0-2-297,5 1 1,0 2-245,6-6 0,-1 4-1106,0-4 1049,0 0 0,5-5-767,0 0 1,-5 0 928,-4 0 0,6-13 0,6-3 0</inkml:trace>
  <inkml:trace contextRef="#ctx0" brushRef="#br1">18484 17557 7796,'-8'7'2977,"1"-4"-2250,7 6 1,0-4-408,0 4 0,0 1-183,0 4 0,0 0-75,0 1-301,0-1 0,0 0-1967,0 0 2206,7 0 0,1 1 0,6-1 0</inkml:trace>
  <inkml:trace contextRef="#ctx0" brushRef="#br1">18668 17586 7724,'-22'6'0,"3"-3"620,10 7 1,-2-6 862,6 6 0,-4-5-785,4 4 0,0-4-315,5 4 1,0-4-328,0 5 0,-2-7 155,-2 1-382,2 4 1,-4-5-269,6 7-393,-7-7 228,0 10 134,-8-5 1,6 0-200,-1-4 37,7 4 429,-9 0 1,10 2-250,-3-1 268,4-6 53,1 4 174,0-7-185,0 0 68,6 0 1,0-2-168,4-3 143,2-3 1,-8-6 106,5 0 1,-6 0-103,2-1 1,1 1 104,-1 0 0,0 5-1,-5-1 0,0 1 148,0-6 1,0 1 147,0 0 406,0 0 338,0-1-443,0 1-266,0 6 0,-5 4 12,0 8 0,1 6 64,4 9 1,0-2-221,0 7 1,0 4-160,0 5 1,0 1 101,0-6 1,0 1-118,0-1 1,1-1-241,4-3 0,-2 1 152,7-6 1,-6-2-154,6-7 1,-5-4 51,4-6 1,-4 0-238,4 0 0,-4-8 111,4-6 1,-4-2-29,5-8 0,-6 2 140,6-2 0,-5-2 30,4 2 1,-4-1 188,4 1 1,-4-3-40,5 3 1,-6 4 223,6 1 1,-6 3-121,6 2 1,-5 0 292,4-1-153,-6 8 1,5 0 96,-3 7 0,-3 2-124,2 3 0,-2 2 50,-2 8 1,5 1-264,-1 2 0,3-2 76,-3 3 1,-2 2-239,3-2 1,1 4 105,-1-4 1,4 2-79,-4-2 1,4-3-233,-4 3-40,0-4 125,1 6 110,-4-5 13,4 4 1,-12-12 77,-4-3 0,2-4-77,-1-1 1,0 0 67,-6 0 1,1 0-1,0 0 0,0-1 6,-1-4 1,6 2-16,-1-6 0,7 4-56,-1-5 1,2 6-334,2-6 31,0 7 294,0-10 0,6 12 186,4-4 1,-2 3-78,1 2 1,1-4 51,4-1 1,0 0-88,0 5 52,1 0 1,-1 2 22,0 2 0,0-2 79,0 3 0,-4-2-643,-1 2 182,1-4-465,4 6 855,0-7 0,0 6 0,1 2 0</inkml:trace>
  <inkml:trace contextRef="#ctx0" brushRef="#br1">19081 17799 7724,'8'6'1362,"-2"-4"-989,-6 4-70,0 0-165,0-4-1350,0 11 1212,0-12 0,0 12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0:59:30.325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14033 4521 7869,'-6'-8'760,"4"-5"243,-4 5-405,6-6 0,0 5-135,0-1 1,2 7-11,2-2 0,4 4-65,7 1 1,-1 0-150,0 0 1,0 0-66,0 0 1,5 0 38,0 0 0,0 0-98,-4 0 1,-1 0-46,0 0 0,0 0-115,0 0 0,1 4 20,-1 1-187,-6 6 1,-2-3 83,-6 6 1,0 1 30,0-1 1,-6 0-57,-4 0 0,-2 5 113,-3 0 1,1 2 100,0-2 0,-5-4 56,0 4 1,0-3 149,5-2 1,4-4 28,1-1 235,6 1-320,-10 4 1,12-4-86,-4-1 1,10-6-81,4 2 1,4-3 99,1-2 0,6 0-353,4 0 1,-3-7-97,-2-2 1,1 1-241,-1-2 1,0 6-314,-5-6 1,4 5 377,-4-4 1,3 6-578,-7-2 0,-2-1 475,1 1 1,-4 0 579,4 5 0,-6-6 0,4-2 0</inkml:trace>
  <inkml:trace contextRef="#ctx0" brushRef="#br0" timeOffset="1">14232 5317 7716,'0'-8'-294,"0"-5"1707,0 12-912,0-5 1,0 12 266,0 3 0,0 10-303,0 5 1,0 4-58,0 6 1,0-4-296,0 3 1,0-3 84,0-2 0,0 1-173,0-1 0,0-6 54,0-3 0,5-3-383,0-2 264,0-6-474,-5-2 1,0-7 123,0-4 1,4-4-72,1-10 1,0 1 183,-5-5 1,0-1 86,0-5 0,0 1 121,0 0 0,0 1-63,0 3 1,0-1 375,0 6 0,0 0-32,0 5 665,0-1-472,0 7 0,0 5 168,0 13 0,0 1-136,0 13 0,0-1-79,0 6 1,0 4-161,0 0 0,0-5 0,0-4 0,0-5-144,0 5 1,0-7 179,0 2-574,0-3 195,0-2 0,-2-6-338,-2-3 243,2-4 0,-4-7-110,6-3 0,-2-9-61,-3-1 1,4-6 138,-4 1 1,3-3 37,2-1 0,0-2 51,0-3 1,0 8 283,0-4 1,0 10 277,0 0 209,0 3-3,0 8 1,0 5-279,0 13 0,0 6 216,0 12 1,-1 5-175,-4 0 1,4 5-18,-4-5 1,3 1-109,2-6 0,0-1-199,0-3 1,0 1-46,0-6 0,0 0-165,0-5-858,0-6 586,0-2-246,0-6 1,0-1 304,0-4 0,0-5-550,0-9 0,0 2 413,0-7 0,5 5 65,0-4 1,-1-1-37,-4-4 0,5 4-51,0 0 0,0 7-390,-5-2 947,0 3 0,6 2 0,2 0 0</inkml:trace>
  <inkml:trace contextRef="#ctx0" brushRef="#br0" timeOffset="2">6441 7506 7915,'-14'14'0,"-2"-1"0,-3-3 0,2 2 170,-7-2 1,2-4 91,-2-1 0,-4-4 100,-1-1 1,-1-4-262,-8-1 0,2-11 73,-2 2 1,-4-5-185,-1 0 1,-1-5 86,-9-9 1,8 1-282,-3-5 1,-1-3 265,2-7 0,0-5-359,4-10 0,11 4 133,4-4 0,15 2-22,4-2 1,9-2-74,9-8 1,9 8 148,15 2 0,5 4-68,9 1 1,2-3 69,3 3 1,2 3 131,-7 12 0,7 0-65,-2 5 1,3-1 13,2 9 1,-5 6 45,1 13 1,-1 4 137,5 6 1,-2 8-152,-3 6 0,-5 13 134,-9 11 1,2 9 99,-7 5 0,3 8-56,-7 2 0,-4 6-233,-11-2 0,0-1 157,1 1 1,-7 4-39,-4 1 0,-4-3-23,-4-12 1,-4-5-2,-7-4 0,-4-4-55,1-5 1,-3-3 265,2-7 1,2-6-613,-7-3 1,-4 2 244,-6-2 1,1 0-605,5-5 1,-5-6 713,-1-3 0,-4-4 0,5-1 0,2 0 0,1 0 0</inkml:trace>
  <inkml:trace contextRef="#ctx0" brushRef="#br0" timeOffset="3">5631 6426 7915,'0'-14'-270,"0"-1"1,0 6 835,0-1 0,-2 6-113,-3-6 0,2 5-11,-6-4 0,4 6-144,-5-2 0,-4-1-73,-5 1 1,-6 0-65,1 5 0,-9 0 84,-5 0 1,-9 0-185,-5 0 1,-4 0 104,0 0 0,-8 7-612,-2 2 0,-3 5 349,-3 5 1,8-1-383,2 5 0,4-1 59,1 2 1,1 1-124,4-6 0,10 0 67,8-4 1,9-1-368,2 0 383,11-6 1,0 0 191,12-3 0,1-4 268,4 4 0,9-10 0,8-3 0</inkml:trace>
  <inkml:trace contextRef="#ctx0" brushRef="#br0" timeOffset="4">4863 6298 7915,'-6'-8'341,"4"2"888,-11 6-356,5 0-772,-6 0 0,0 1 71,0 4 1,-2 3-288,-3 6 0,2 0 109,-7 1 0,5 3-27,-5 1 1,2 5 102,-1-5 1,-4 5-279,3-5 1,-3 6 13,-1-1 0,4-4 37,0-1 1,7 2 131,-2-2 1,3 0-6,2-5 1,6 0-85,3 0 0,4-4 87,1-1 1,6-6-62,4 2 1,8-3 71,6-2 0,9-8-8,5-6 1,3-2-258,2-8 1,0 7 280,-1-2 0,1-3 0,0 0 0</inkml:trace>
  <inkml:trace contextRef="#ctx0" brushRef="#br0" timeOffset="5">2702 6739 10294,'0'14'743,"0"0"-502,0 0 1,0 5-244,0 0 1,0 8 86,0 1 0,0 1-541,0 4 1,0-3-88,0-2 1,0-4-345,0 0 1,0-7 886,0 2 0,6-3 0,2-2 0</inkml:trace>
  <inkml:trace contextRef="#ctx0" brushRef="#br0" timeOffset="6">2716 6966 7880,'10'-2'128,"-1"-2"0,-4 2 330,4-3 0,1-1-39,4 1 1,0-4-136,0 4 0,1-4-70,-1 4 1,0-5-203,0 6 1,0-7-188,1 1 1,-1 2-617,0-1-459,0 6 655,1-10-246,-8 11 476,0-4 1,-9 6 194,-3 0 0,2 2 170,-6 2 0,-1-2 2,-4 3 1,0 1 193,0-1 1,4 6 284,1-2 0,1-1 254,-2 2 0,-1-1-337,7 5 1,-3 2 234,2 3 1,4-1-184,-4 5 0,4 1-227,1 4 1,0 1 4,0-1 1,0-3-323,0 4 1,4-9-226,1 9 0,5-10-283,-6 0 1,6-3 90,-6-2 1,3-6-1460,-2-4 729,-4-2 1241,12-8 0,-12-9 0,6-7 0</inkml:trace>
  <inkml:trace contextRef="#ctx0" brushRef="#br0" timeOffset="7">2858 7051 7880,'0'-14'29,"0"0"0,0 4 312,0 1 161,0-1 1,2 3-110,3 2 0,-2 3 435,6 2-481,1 0 1,4 7-225,0 2 1,0 4-5,1 1 1,-3 5-74,-2 0 1,1 5-357,-7-6 1,6 3 255,-5-2 0,-1-3-663,-4 3 0,0-3-123,0-2-541,0 0 915,0 0 0,-1-4 106,-4-1 1,-3-6 359,-6 2 0,4-3 0,1-2 0,0-7 0,-6-2 0,3 1 0,2-2 0,-2 3 82,2-3 0,4-3-24,1 4 0,-1 1 528,1-1 1,0 4 87,5-5 381,0 7-739,0-9 0,2 10-49,3-3 1,-2-1-99,6 1 1,-4 0-44,4 5-265,1-6 0,4 5 96,0-4 0,-4-2-222,-1 3 1,-4-1 139,4 5 1,-5-2-59,0-2 0,0 2-27,0-3 163,-2 4 0,4 7 39,-6 4 0,-1 2-36,-4 2 0,2 1 98,-7-1 1,5 0-70,-4 0 0,6-4 120,-2-1 0,2-1-101,-2 2 32,4 2-42,-6-4 0,7 0-158,0-2 166,0-6-91,0 0 86,7 0 0,-6-1-46,4-4 58,-3 3-15,-2-4 5,6 6 5,-5 0 0,7 0 10,-3 0-6,-3 0-10,4 0 116,-6 0-111,0 0 188,0 6 0,0-2-104,0 5 0,0-4 346,0 4-86,0 1-191,0 4-189,-6 0 80,4 0 0,-4-4-73,6-1 151,0-5-275,0 2 1,0-8 56,0-2 0,1 0-146,4-5 0,-2 4-158,7-4 272,-1-1 70,5-4-101,1 0 545,-1 6-266,0 2 0,-4 7 231,-1 4 1,-6-2-134,2 7 1,-4 1 100,-1 8 0,0-4-107,0 4 1,-1 2-191,-4-2 1,-1 1-441,-4-1 1,-2-3 215,2 3 0,-2-3-182,-3-2 0,1-1 169,0-4 1,0 2-590,0-6 1,-1 0 249,1-5 1,0 0 62,0 0 1,1-8 465,4-6 1,-3-1 21,8-4 0,-1 4 279,5 0 0,2 1-272,2 0 1,4 4 760,6 1 1,5 6-371,0-2 1,7 4 121,-3 1 0,3 1-112,-3 4 1,4-2 53,-3 6 0,3-1-326,1 2 0,-4 1-327,0-6 1,-6 1-657,6-1 0,-6-4 481,1 4 1,-8-3 365,-2-2 0,-6 0 0,4 0 0</inkml:trace>
  <inkml:trace contextRef="#ctx0" brushRef="#br0" timeOffset="8">3185 7051 7880,'0'-8'1960,"2"2"-1008,3 6 1,-4 6-418,4 4 1,1 9-133,-1 5 0,1 2-175,-1 3 0,-3-1-154,2 1 0,3-1-107,-3 1 0,1-3-284,-5-2 1,5 1-1100,0-6 1,-1-4 154,-4-6 1261,7-6 0,-6 4 0,6-7 0</inkml:trace>
  <inkml:trace contextRef="#ctx0" brushRef="#br0" timeOffset="9">3256 6994 7880,'0'-14'0,"0"5"575,0-1 1,0 6-122,0-6 0,2 2-29,3-1 0,3-2-83,6 6 0,2 0-128,2 5 1,0 0 164,6 0 0,-5 6-119,4 4 1,-1 9 128,2 5 1,1 9-90,-6 5 0,0 1-198,-5-1 1,-1 2-85,-3-7 1,1 0-138,-7-5 0,1-1-175,-5-3 0,0-4 194,0-5 0,0-6-1781,0 1 1382,-6-7 0,-2 3-643,-6-6 0,-1-1 339,1-4 1,0 2-190,0-7 992,-7 1 0,-1-6 0,-6 1 0</inkml:trace>
  <inkml:trace contextRef="#ctx0" brushRef="#br0" timeOffset="10">3285 7194 7872,'-14'-8'0,"6"0"537,3 3 16,3 3 532,2-10-706,0 4 1,2-2-172,3 1 1,3 1-320,6-1 1,5-4 129,0 3 0,0 3-189,-5-3 1,5 5 153,0-4 0,-5 6-1146,-5-2 743,1 3 0,-1 4-6,1 3 1,-7 4 436,2 10 1,-10-2-62,-4 7 1,-4 0 492,-1 4 0,-1-4-249,1 0 0,0-7 245,0 2 1,1-3-142,4-2 1,2-5 535,7 1-417,0-7 0,2 2-399,3-10 1,3-4-229,6-10 0,0 3-438,0-3 0,0 2-466,1-2 0,-1 3 522,0-3 0,-1 3 591,-4 2 0,4 0 0,-5-1 0</inkml:trace>
  <inkml:trace contextRef="#ctx0" brushRef="#br0" timeOffset="11">3327 7009 7872,'0'-15'39,"0"1"1,-1 6 388,-4 4 417,3-4-501,-4 6 1,11 7 382,0 9 1,6 10-219,-2-1 0,4 9-91,1 1 0,-4 5-549,-1-5 0,0 5 167,6-5 0,-6 2-867,1-2 0,-2-7 210,1 2 621,4-9 0,-5 8 0,6-5 0</inkml:trace>
  <inkml:trace contextRef="#ctx0" brushRef="#br0" timeOffset="12">981 8885 7588,'10'0'122,"-1"0"0,1 0-74,4 0 1,2 0-312,3 0 0,-3-6-45,3-4 0,1 3-70,-1-3 1,0 1 377,-5-6 0,7 1 0,1 0 0</inkml:trace>
  <inkml:trace contextRef="#ctx0" brushRef="#br0" timeOffset="13">1152 8786 7926,'-8'-2'-428,"3"-3"744,-2 4 204,-1-12 150,0 12-204,1-6 25,7 7-258,0 0 0,0 8-130,0 6 0,0 2 22,0 8 0,2-5-129,3 5 0,-4-1-152,4 6 0,1-2 138,-1-4 0,0 3-245,-5-8 1,0 1-43,0-4-101,0-1 262,0-6 1,1-2-222,4-6 1,-3-2 82,2-2 0,-2-4 130,-2-6 1,2 4 195,2 1 0,-2-1-65,3-4 0,1 5 490,-1-1-231,6 7-65,-3-3 1,6 7-26,0 4 1,-1 0 79,-4 9 1,4-3-73,-4 8 1,-1-2-27,2 2 0,-7-1-162,2 5 0,-4-4 76,-1 5 0,0-7-92,0 2 0,0-3 54,0-2 1,-6-1-90,-4-4 1,3 2 136,-3-6-290,1 0 167,-6-5 1,6-5-130,-1 0 0,7-6-131,-1 2 0,2-8 107,2-2 1,0-5-173,0 5 0,0-6 79,0 1 1,2-1 85,2 1 1,-1-3 228,7 3 0,-7-2 0,3-3 0</inkml:trace>
  <inkml:trace contextRef="#ctx0" brushRef="#br0" timeOffset="14">1365 8615 8094,'0'14'0,"0"1"1033,0-1 0,0 0-510,0 0 0,0 5-348,0 0 0,-1 5-598,-4-5 1,2 1 269,-7-1 0,6-3-605,-6 3 0,5-3 427,-4-2 1,4 0-492,-4 0 1,4-6 821,-4-3 0,-1 3 0,-4 0 0</inkml:trace>
  <inkml:trace contextRef="#ctx0" brushRef="#br0" timeOffset="15">1266 8800 7926,'14'-14'0,"0"3"61,0-4 0,1 9 123,-1-8 1,5 3 243,0-3 1,6 4-79,-1 1 1,-2 6 52,2-2 1,-7 3-135,2 2 1,1 0-115,-1 0 1,0 0-119,-4 0 1,-6 0 129,1 0 1,-6 0-971,6 0 479,-7 0-559,3 0 0,-7 5 391,-4 0 1,2 4-340,-7-4 1,1 4 830,-5-4 0,-7 6 0,-1-3 0</inkml:trace>
  <inkml:trace contextRef="#ctx0" brushRef="#br0" timeOffset="16">1337 8914 7898,'0'8'823,"0"-2"-127,0-6-288,0 0-221,6 0 0,2-2-363,6-2 0,-1 0 193,-4-5 1,4-1-182,-3-4 184,2 0 1,1 0-361,-4 0 0,2 4-120,-6 1 247,6 5 307,-9-2 1,4 8 249,-6 2 1,0 6 135,0 9 0,0 1-206,0 4 0,0 3 41,0-3 0,0 1-94,0-1 1,0 1-219,0-6 1,0 0 308,0-5-911,0 0-61,0 1 136,0-8 1,0-2 179,0-10 0,0 2-148,0-6 1,0-1 140,0-4 0,0-5 142,0 0 0,0 0 103,0 5 1,0 0-98,0 0 0,2-4 421,2 4 1,-2-3-40,3 7 0,-2 2 71,2-1 0,-4 4 422,4-4-437,3 5 1,-5-2-116,6 6 1,-5 2 47,0 2-152,-2 4 1,3 6 23,-1 1 0,1-1-130,-5 0 1,0-4 114,0-1-97,0 1 1,0-1-76,0 1 0,-1-7 25,-4 1-125,3-2 190,-4-2-81,6 0 0,0-2 81,0-2 1,2-3 37,2-2 39,-2-4 101,10 5 0,-8-4 41,5 2 0,-4 4-37,4 6 154,-5 0-191,8-6 25,-10 4 16,10-4-80,-10 6-66,4 0-29,-6 0-534,0 0 425,7-7 12,-6-1 1,5-6 84,-6 0 0,2 1 350,3 4-38,-4-4 52,12 5 40,-5 0 1,5 4-110,-4 8 1,4 6 97,-4 9 1,-1-2-108,2 7 1,-6 0-164,6 4 0,-2 1 121,1-1 0,-1-4-249,-3-1 0,-4-4 17,4 5 1,-3-7 8,-2 2 0,0-8-790,0-1 339,0-7-272,0 3 0,0-7 327,0-4 0,0-3-793,0-6 1226,0-7 0,0-1 0,0-6 0</inkml:trace>
  <inkml:trace contextRef="#ctx0" brushRef="#br0" timeOffset="17">1792 8644 7896,'0'7'845,"0"6"0,0-10-573,0 7 0,0-6 166,0 6 1,0-5 245,0 4-627,0 1 1,0 4 286,0 0-843,6 0 266,-4 1 0,6-3-798,-4-2 570,-2-4 0,9-8 173,-6-2 0,6-4-55,-2-6 0,2-2 48,-1-3 0,2 3 374,-2-3 0,3 3-87,1 2 364,0 0 1,0 1 175,0 4 1,-4-2-20,-1 6-210,-5 0 1,7 7-34,-7 2 1,1 0-213,-5 5 0,0-4 110,0 4 1,0-4-785,0 5 305,0-7-419,-6 9 1,3-10 112,-7 3 0,5-4-146,-4-1 1,4 0 762,-4 0 0,4 0 0,-4 0 0,4-6 0,-5-4 0,6-2 0,-6-2 0,5-1 0,-4 1 0,6 0 110,-10 0 867,11 6-76,-4 2 1,6 12-206,0 3 1,6 6-251,4 3 0,-2 0-355,1 6 0,-4-2 69,5 1 1,-3-1-130,3-3 1,1-3 57,-6 3 0,1-3-1491,-1-2-156,-4 0 1558,6 1 0,-7-1 0,0 0 0</inkml:trace>
  <inkml:trace contextRef="#ctx0" brushRef="#br0" timeOffset="18">1891 8800 7896,'0'8'696,"0"0"-342,0-4 1,0 0 81,0 5 1,0-4-76,0 4 1,0-4 289,0 5-218,0-7-331,7 9 0,-4-10 14,6 3 1,-4-4-184,5-1 0,-6 0-94,6 0 1,-1-4 125,5-1 1,-4-6-69,-1 1 1,1-2 72,4-3 0,0 1 254,1 0 0,-1 4-45,0 1 236,0 6-160,0-10-65,1 12 0,-6-6 120,1 7-622,-1 0 208,-1 0 60,5 0-1687,-12 0 844,6 0-1447,-1 7 2334,-5-6 0,6 6 0,-7-7 0</inkml:trace>
  <inkml:trace contextRef="#ctx0" brushRef="#br0" timeOffset="19">2133 8402 7875,'-8'0'1959,"2"-6"-1380,6 4 0,1-4-89,4 6 0,-2 1-210,7 4 1,-1 1-269,6 4 1,-3 2-80,-2-2 0,2-2 132,-2 1 0,-2-1-926,1 2 542,-6 2-911,4-4 251,-7 6 460,0 1 0,-2-3 233,-3-2 1,2-4 128,-6-6 1,-1 0 301,-4 0 0,0 0-128,0 0 0,4 0 246,1 0-202,-1-6 1,1 3 778,-1-7-342,7 7 183,-3-3 1,6 12-145,0 3 1,6 4-153,3 1 1,4 7-310,1 3 0,1 4 35,-1 5 0,0-3-89,0 3 1,-4-3 132,-1-1 0,-1-1-855,2 1 0,1-7-90,-7-3 1,1-8-1655,-5-2 2444,6-6 0,-4 4 0,4-7 0</inkml:trace>
  <inkml:trace contextRef="#ctx0" brushRef="#br0" timeOffset="20">2218 8615 7850,'-7'-6'550,"0"3"-339,7-7 1,0 5 636,0-4-59,0 6-549,7-10 1,0 7-179,8-4 1,-6 4-160,1 6 0,-1-5-408,5 1-767,0-1-557,1 5 1829,-1 0 0,0 0 0,0 0 0</inkml:trace>
  <inkml:trace contextRef="#ctx0" brushRef="#br0" timeOffset="21">2233 8700 7863,'-8'0'2062,"1"0"-1265,7 0-634,0 0 141,7-6-502,1-2 1,6-6-28,0 0 0,0 0-197,0-1 0,-1 6 260,-3-1 1,2 3 1,-2-3 0,-2-1 124,1 6-210,-6 1 565,10 4 0,-10 1-170,7 4 0,-7 3 315,1 6 0,-2 2-152,-2 3 1,0-4-39,0 4 1,0-3-154,0-2 0,0 1-257,0-1 1,0-5-109,0 1 216,0-7-469,0 3 1,5-12 209,-1-3 0,3-9-92,-2-1 0,-2 0 76,6 5 0,-4 0 324,4 0 0,-4 4 66,5 1 1,-6 5 113,6 0 0,-5 2-33,4 2-85,-6 0 1,8 2-321,-6 2 1,1 0 236,-1 5 0,-3 1 0,4 4 0</inkml:trace>
  <inkml:trace contextRef="#ctx0" brushRef="#br0" timeOffset="22">2617 8217 11181,'0'10'220,"0"-1"1,0-4-455,0 4 169,0 1 1,-2 4 3,-3 0 0,2-4-360,-6-1 1,4-1-49,-5 2 222,1 2 0,-5-6-197,-1 4 506,8 3 0,-5-10-156,8 6 531,-1-6-272,5 10 1,2-7 61,2 4 0,4 1-19,6-6 1,1 6 50,-1-2 0,0 4-116,0 1 1,1 0-15,-1 0 1,-2-3-136,-2 4 0,1-9 225,-6 8-333,-1-3-69,3 4-32,-6-1 0,4-6-223,-10-4 274,4-2-78,-12-8 0,10-2 22,-7-6 1,7-2 0,-1-3 1,2 3 79,2-3 1,0-2 130,0 3 1,2-1-21,2 4 0,-1 1 100,7 0 0,-5 0-65,4-1 0,-4 6 132,4 0 153,1 5-207,4-2 1,-1 8 89,-4 2 1,-1 4-97,-3 6 0,-4 1-12,4-1 1,-3 0-40,-2 0 0,0 1-7,0-1 1,-5-5 84,0 1 0,0-6-56,5 6 0,0-5 157,0 4-116,0-6 77,0 4 0,2-7-101,3 0 1,3 0-56,6 0 1,2-7 25,3-2 1,-4-4-94,4-1 0,2 0 112,-2 0 0,5-1-11,-5 1 0,0 1 141,-5 4 0,0 1 6,0 3 99,0 4-217,1-6 0,-8 14-5,-2 2 1,-3 4-133,-2 1 0,-2 0-223,-3 1 0,-1-1-36,-3 0 1,-4-1-268,4-4 1,1 2-1071,-2-6 1145,1 0 1,-5-5 78,-1 0 0,6-2 168,-1-3 1,6-4 123,-6-10 0,2 3 155,-1-3 0,2 2-20,7-2 0,-1 8 343,-4-3-307,4 2 1,-6 3 203,7 0 0,2 5-11,3 0-4,-4 2-218,12 2 0,-5 6 0,6 2 0</inkml:trace>
  <inkml:trace contextRef="#ctx0" brushRef="#br0" timeOffset="23">3043 7947 10898,'0'14'783,"2"0"-842,2 1 1,0-6-118,5 1 1,-6-1 150,2 5 0,-2-1-484,2-4 1,-4 4 270,4-3 1,-3 2-530,-2 2 546,0 1 1,0-1 111,0 0 0,-2-1 45,-3-4 257,4 4 0,-7-10 12,3 6-161,4-5 1,-6 0-80,7-8 0,5 0 54,0-5 0,6-1-118,-2-4 0,2 0 92,-1 0 0,2 4 124,-2 1 1,-2 6 108,1-2-17,-6 3 0,9 4-58,-8 3 1,1 4-91,-5 10 1,-2-2-97,-2 7 1,-4-5 92,-6 5 0,4-2-480,1 2 0,1-4 205,-2-6 1,-2-4-1149,2-1 1365,4-5 0,-7 8 0,5-4 0</inkml:trace>
  <inkml:trace contextRef="#ctx0" brushRef="#br0" timeOffset="24">3171 8217 7833,'14'0'0,"-4"0"0,-1 0-351,1 0 210,-2-6 0,4 4 808,-2-3-359,2 4 0,-2-4-193,-1 0 1,-1-1 145,2 1-546,2 4 1,-5-7 35,2 3-188,-3 4 336,-6-6 0,-1 7-352,-4 0 1,2 0 151,-7 0 1,1 0 300,-5 0 26,0 7 1,-1-4-44,1 6 0,1-4 567,4 4 1,-2-4-270,6 5 0,-1-2 215,1 1 0,4 4-130,-4-4 1,3 4 343,2 1 1,0 0-357,0 0 0,2 1-263,3-1 1,1 0-357,3 0 1,4-4 237,-4-1 0,3-4-796,-3 4 0,4-5 454,-4 0 0,-1-2-1557,1-2 1926,-5 0 0,8-6 0,-4-2 0</inkml:trace>
  <inkml:trace contextRef="#ctx0" brushRef="#br0" timeOffset="25">3271 8032 7833,'7'0'1136,"1"2"-498,-3 3 1,-3 2-235,2 8 1,3-6-238,-3 1 1,6 4 42,-5 5 0,4 0-381,-4-5 0,4-5 263,-4 1-1339,6-1 586,-9 6-26,4-7-239,-6-2 180,0-6 759,0 0 0,-5-2-63,1-2 1,-3 0 401,3-5 0,2-1-184,-3-4 1,4 0 93,1 0 1,1 0-89,4-1 1,3 0-38,6-4 0,0 3-53,0-3 0,1 3 11,-1 2 1,5 1 111,0 4 1,0-2 11,-5 6 67,7 0 0,-6 7-120,4 3 0,-9-2 138,-5 6 1,-4 1-114,-1 4 1,0 2-281,0 3 1,-6-4-112,-4 4 0,-2-4 127,-3-6 1,1 4-695,0-4 1,0 2 356,0-1 0,-1-4-533,1-6 0,5 0 352,-1 0 1,2-2 590,-1-2 0,-4-11 0,5-7 0</inkml:trace>
  <inkml:trace contextRef="#ctx0" brushRef="#br0" timeOffset="26">3398 7904 7833,'0'8'552,"7"5"0,-4-5-162,6 6 325,-5 7-368,8 1 1,-4 11 145,6 0-336,1 6 1,-1-4-350,0 3 1,0 2 213,0-7 0,1-5-398,-1-4 0,0-7 192,0 2 184,-6-9 0,5 2 0,-5-4 0</inkml:trace>
  <inkml:trace contextRef="#ctx0" brushRef="#br0" timeOffset="27">3683 7776 7909,'-8'0'2448,"-5"0"-1638,12 7 0,-6 1-503,7 6 1,2 0-159,3 0 0,-4 0-368,4 1 0,-3-1 205,-2 0 1,0 5-433,0 0 0,0 2 269,0-2 1,0-4-17,0 4 1,0-3-185,0-2-25,-7 0 0,4-1-244,-6-3 44,5-4 490,-2-6-68,6-6 0,0-2 218,0-7 1,6 6-53,4 0 1,-2 4 92,1-5 0,-4 7 30,5-2 686,-1 4-446,5 1 1,0 5-5,1-1 0,-7 7-16,-4-1 1,3 2-19,-3 3 1,1-1-269,-5 0 1,5-4 123,0-1 1,-1-4-257,-4 4 62,0-6-38,0 4 0,0-9-155,0-3 1,0-2-262,0-8 0,2 1-303,3 0 1,-4-7 318,4-2 0,-3-4-824,-2-2 1289,0 1 0,6-7 0,2-1 0</inkml:trace>
  <inkml:trace contextRef="#ctx0" brushRef="#br0" timeOffset="28">3853 7705 7856,'-7'-6'569,"-6"4"1,11-5 116,-2 2-404,2 3 0,4-4 100,2 6-170,4 0 1,6 0-249,1 0 0,-1 0-30,0 0 0,-4 0-100,-1 0-120,1 0 178,4 0 1,-5 0 42,1 0 1,-7 6 74,2 4 1,-4 4-155,-1 5 0,-6-3 102,-4 3 0,2 1-438,-1-1 0,0 5 35,-6-5 1,3 0-700,2-5 444,-2 0 700,4 0 0,0-6 0,1-8 0,9-8 0,3-6 0,-2 5 72,6-1 74,1 1 0,4-4 333,0 4 123,1-4 0,-1 10-62,0-7 0,-5 7 226,1-2-654,-1 4 179,6 1-880,-1 0 461,-6 0-91,-2 0 1,-6 1-41,0 4 0,0-2-110,0 7 0,-2-2 148,-2 1 0,1 4 90,-7-4 0,5-1 447,-4 2-191,6-7 331,-10 9-143,12-10 62,-6 4-133,7-6-28,0 0-131,7 0 81,-6 0-137,12 0 39,-12 0 0,7 7 179,-3 2 1,-3-1-64,2 2 1,-2-6 340,-2 6-359,0-1-64,0-1 1,1 3-406,4-6 252,-3 0 1,9-12-564,-6-2 0,6-4 64,-2-1 552,-3-7 0,13-1 0,-3-6 0</inkml:trace>
  <inkml:trace contextRef="#ctx0" brushRef="#br0" timeOffset="29">4209 7577 9192,'8'7'932,"0"-6"-1,-4 4-389,-2-3-1055,11-2 367,-5 0 0,6 0-95,0 0 1,-5 0-542,1 0-958,-7 0 274,10 0 1466,-12 0 0,6 0 0,-7 6 0,0 3 0,-7 6 126,-2 4 0,-9 3 415,-1 6 0,1-1 568,3-3 1,1 1-350,0-6 0,1 0 228,4-5-292,2 0-470,7-6 0,7-2-263,2-6 1,5-11 91,5-3 0,-1-8-525,5 3 0,-4-5 64,5 5 0,-6-4-227,0 4 0,-2 5 311,-1 4 0,-6 2-381,0-1 600,1-4-93,-2 12 1,-2 2 762,-6 13 1,-1 1-314,-4 4 1,-1 3 377,-4 1 0,-3-1-309,4 2 1,1-5-186,-1 5 1,5-7-150,0 2 0,-3-3-371,3-2 1,-1-4-110,5-1 0,-2-6-53,-2 2-1499,2-3 1371,-4-2 1,6-2-56,0-3 617,6 4 20,2-12 702,6 5 0,0-5-452,1 4 0,-3 1 312,-2 3 1,4 2-162,0-6 1,0 4 410,5-4 1,-3-1-223,-2-4 0,2 0-82,3-1 0,-3 1-185,3 0 1,-3 0-141,-2 0 1,0-1 70,0 1 1,-4 0-124,-1 0 0,-6-1-116,2 1 1,-3 5 60,-2-1 0,0 6-46,0-6 0,-7 2-1,-2-1 0,-2-4-1613,1 4 1674,-2 2 0,4-12 0,-6 3 0</inkml:trace>
  <inkml:trace contextRef="#ctx0" brushRef="#br0" timeOffset="30">967 9866 7828,'0'10'0,"0"-1"0,0 1 215,0 4 0,0 0 322,0 0 1,5-4 466,0-1 0,4 1-131,-4 4-494,6 0 1,-3-1-841,6-4 413,0-2-554,1-1 1,-6-5 273,1 4-657,-7-3-159,3-2-338,-6 0 1401,-6 0 1,-2 0-66,-6 0 1,4 0 413,1 0 0,4 0-64,-5 0 949,7 0-562,-9 0 399,10 6-632,-4 2 1,12 6-22,3 0 0,3 1-286,-3-1 0,7 0 45,-7 0 1,10 5-106,-9 0 0,6 5 68,-7-5 87,4 0-194,-5-5 42,4 7 0,-9-10-2,7 3-27,-7-3 144,3-3-130,-6-2 1,0-7-301,0-4 1,0-5 152,0-9 0,0-3-504,0-6 0,0-5 297,0-1 0,0 0-426,0 1 1,0 1 283,0-6 1,0 0 235,0-5 0,-1 7 281,-4 3 0,3-3 0,-10 6 0,4-5 0</inkml:trace>
  <inkml:trace contextRef="#ctx0" brushRef="#br0" timeOffset="31">1138 9738 9953,'0'14'1295,"1"-4"-1183,4-1 0,-2 1 65,7 4 1,-5-4-505,4-1 0,1-1 262,4 1 0,-2-1-780,-2-3 0,2-3 398,-2 2 1,-2-2 446,1-2 0,1-6 0,4-2 0</inkml:trace>
  <inkml:trace contextRef="#ctx0" brushRef="#br0" timeOffset="32">1237 9767 7930,'0'-8'1354,"0"1"-865,0 7-404,0 0 82,7 0 0,-4 0 46,6 0-4,-6 7 0,9 1-213,-8 6 0,1 0 5,-5 0 0,0 1-119,0-1 1,0 0 0,0 0 0,-2 5-2,-2 0 1,2 0-34,-3-5 137,-3 0 0,5 1-300,-6-1 88,6-6-81,-4-2 260,7-6 1,2-1-181,3-4 1,-2 2 22,6-7 1,-1 1-43,2-6 314,2 8-187,-4-6 475,6 11-127,-6-4-105,5 6 0,-11 6-4,2 4 0,-4 2 85,-4 3 0,0-1-3,-5 0 0,4 2-88,-4 3 1,4-3-109,-4 3 0,5-8 190,0-2-331,-4 1 141,6 4 1,-4-5-334,6 1 217,0-7 1,1 2-36,4-10 1,-2-1-22,7-4 0,-2-2 39,1 2 1,2-3 203,-6-1 1,6 5-108,-2-1 1,-1 2 626,2-1-279,-7 3 656,10 6-351,-12 0-289,6 6 1,-7 7-86,0 5 1,0 3-210,0-2 1,0 2-409,0 2 0,-2 2 245,-3-6 1,4 0-698,-4-4 0,-1-1 393,1 0 1,-1-1-502,1-4 0,2-3 6,-7-6 923,7 0 0,-10 0 0,5 0 0</inkml:trace>
  <inkml:trace contextRef="#ctx0" brushRef="#br0" timeOffset="33">1365 10151 7828,'15'-7'5,"-1"4"55,0-6 0,0 4 254,0-5-157,1 7 0,5-3 0,-4 6 157,3 0-225,-3 0 81,4 0 1,-4 0 75,3 0 68,-3 0-508,-2 0 260,0 0-1579,0 0 1513,-6 0 0,-1 0 0,-7 0 0</inkml:trace>
  <inkml:trace contextRef="#ctx0" brushRef="#br0" timeOffset="34">1550 9610 7821,'0'10'327,"0"-1"0,0-4 314,0 4-88,0-5-293,0 8-282,6-4 1,1 2-381,2-1 1,-1-6 180,-3 2-491,3 3 712,6-7 0,0 6 0,0-7 0</inkml:trace>
  <inkml:trace contextRef="#ctx0" brushRef="#br0" timeOffset="35">1692 9553 7821,'-8'0'2209,"-4"0"-1818,10 0 0,-4 7-136,6 2-72,0 4 0,-2 6-96,-2 0 1,2 1 76,-3-1 0,4-3-354,1 3 0,-5-3 21,0-2 0,-1 0-112,1 0 1,4 1 45,-4-1 0,-1-5-63,1 1-81,0-7 217,5 3-127,0 1 225,0-6 1,5 4-52,0-10 17,6 4 51,-4-12 1,8 10 72,-1-7 1,-5 7-151,1-2 274,-7-2 1,5 5 34,-3-3 313,-4 4-258,6 1 0,-7 1 194,0 4-233,0 3 0,0 11-29,0 0 0,-5 1-177,0-1 0,-4-3 90,4 3 1,-5-3-237,6-2 0,-6 0 4,5 0-495,1 1 155,4-7 223,0-2 1,0-8 26,0-2 119,6-4 0,0-7 160,4 1 0,1 5-95,-6-1 1,4 6 320,-4-6-184,6 7 0,-5-5 355,4 3-218,2 4 0,-9-6 124,7 7-278,-7 0 96,3 0-216,1 0 125,-6 7-214,6 1 0,-9 4 106,-3-2 0,4 2-40,-4-2 0,-1-2 78,1 1 11,0 1-4,-1 4-23,4 0 20,-4-6-5,6-2 0,2-6-194,2 0 1,-1-1 123,7-4 0,-5 2-110,4-7 1,-4 7-5,4-1 92,-5-4 203,8 6 0,-9-4-116,7 6 190,-7 6-157,3 2 408,-6 6-156,0 0-388,0 1-55,0-8-122,7 0 0,-4-14-381,6-2 0,-6-4 301,2-1 0,3 0 364,2 0 0,2-7 0,2-1 0</inkml:trace>
  <inkml:trace contextRef="#ctx0" brushRef="#br0" timeOffset="36">2105 9767 7821,'0'9'382,"0"1"1,0-6-82,0 6 0,0-1 764,0 6-675,0-1-454,0-6-1,0 4 256,0-4 48,0 0-2040,0 5 1801,0-5 0,0 6 0,0 0 0</inkml:trace>
  <inkml:trace contextRef="#ctx0" brushRef="#br0" timeOffset="37">2460 9212 11350,'0'8'616,"0"5"-959,0-5 0,0 6 210,0 0 1,-5 0-380,1 1 1,-7-1 120,1 0 0,-1 0-49,2 0 0,-3 1 339,8-1 0,-6-5-108,6 1 1,-6-5-26,5 4-105,1-6 540,4 3 1,1-1-115,4 0 0,-2 0 399,7-5 1,-1 4-119,5 1 1,-4 6 34,-1-1 1,1 4-97,4 5 0,-5-2 35,1 7 0,-5-2-196,4 2 0,-6 1 80,2-6 0,-3 5-248,-2-5 0,0 0 31,0-5 1,0-5-436,0 1 169,0-7 0,0 2-189,0-10 0,0-8-56,0-6 0,4-6 213,1 1 1,4-4-17,-4-5 0,2 3 63,-3-3 0,-1 1 158,7-1 1,-5 8 116,4-4 0,-4 9 449,4-4-449,-5 13 0,7-8 811,-7 9-584,7 4 1,-7 3 286,5 12 1,-4 2-224,4 13 1,-6-5 0,2 5 1,-2-1-103,2 6 0,-3-1-149,2 1 0,-2-6-179,-2 1 1,0-6-664,0 1 693,-6-4 1,2 0-1439,-5-1 1002,6-6 1,-10 3-579,4-7 0,-4 1 294,-1-5 795,0 0 0,-1 6 0,1 2 0</inkml:trace>
  <inkml:trace contextRef="#ctx0" brushRef="#br0" timeOffset="38">2503 9568 7811,'12'-10'62,"-2"1"93,3 6 1,-4-4 38,10 7 0,-3 0-1,3 0 1,1 0-132,-1 0 1,5 2 109,-5 3 0,6 1-200,-1 3 1,-4 2 67,-1-6 1,-3 5-193,-2-6 1,1 3 4,-1-3 147,-6-2 0,4 4 0,-4-6 0</inkml:trace>
  <inkml:trace contextRef="#ctx0" brushRef="#br0" timeOffset="39">2901 9070 7786,'-6'8'3275,"4"0"-3001,-3-3-68,-3-4 153,7 6-247,-6-1-102,7 2 298,0 6-714,0 0 228,-6 0-114,5 1 1,-7 2-340,3-3 0,2 7 385,-7-12 1,2 7-364,-1-7 0,-4 4 155,4 1 0,1-6 66,-2-3 0,6 1-103,-6-1 557,7 0 775,-3 1-509,6-4-238,0 4 0,1-6 524,4 0 1,-2 5 14,7-1-279,-1 8-14,5-5 0,1 1-344,-1 5-1,-6-5 231,4 6-26,-4-6-764,6 5 335,-6-6 152,5 8 0,-11-7-934,10 4 260,-10-10-521,4 10 672,0-10 600,-4 4 0,4 1 0,-6 1 0</inkml:trace>
  <inkml:trace contextRef="#ctx0" brushRef="#br0" timeOffset="40">2830 9354 7786,'-14'0'0,"4"-1"0,1-4 584,-1 4 0,1-6 269,-1 7 162,7 0-266,-3 0-556,6-6 0,1 0-104,4-4 0,4-3-161,10 4 1,-1-4-158,6-1 1,-6 0 217,6 0 1,0-1-228,4 1 0,1 0 128,-1 0 0,-1 1-50,-3 4 0,3 1 78,-4 3 1,-1 3 101,2-2 1,-7 2-100,2 2 218,-3 6 1,-3 2 91,-4 7 0,-2 4 97,-7 0 0,0 1 20,0-1 0,0 3-83,0 7 0,0-6-103,0 1 1,-5-7 24,0 2 0,-1-3-650,1-2-160,4 0-504,-6-6 113,1-1 0,3-7 447,-7 0 0,6-7-289,-6-2 1,1 1 855,-6-1 0,1-1 0,0-4 0,0 0 0</inkml:trace>
  <inkml:trace contextRef="#ctx0" brushRef="#br0" timeOffset="41">2958 9269 9407,'0'8'1373,"4"5"-1168,1-4 1,2-1-1,-3 1 0,-2 1-33,3 4 0,-2 0-136,1 1 1,-2-6 196,3 1-99,-4-1-405,-1 5-153,0-6 0,5-3-147,0-10 1,1 2 277,-1-6 0,-4-1 111,4-4 0,3 0 106,2-1 0,-2 3 183,1 2 1,-4-1-114,4 6 1,-4 1 205,4 4 270,-5-7-153,2 6-232,-6 1 1,0 8-3,0 6 0,0 0-508,0 0 1,-6-4-86,-4-1 1,-1 1-302,2 4 1,-4-1 810,3-4 0,-9 10 0,-3-3 0</inkml:trace>
  <inkml:trace contextRef="#ctx0" brushRef="#br0" timeOffset="42">2005 9241 7866,'0'8'505,"0"4"139,0-2 0,0-2 166,0 1-535,0 1 0,2 4-478,2 0 1,0-5 200,5 1-192,1-7 0,4 3 213,0-6 1,-5 0-1066,1 0 1,-2-1 216,1-4 829,4-3 0,-5-6 0,6 0 0</inkml:trace>
  <inkml:trace contextRef="#ctx0" brushRef="#br0" timeOffset="43">2133 9241 7702,'0'-8'1774,"0"1"-1257,0 7-308,0 0-288,6 7 1,-2-4 78,5 6 0,1 1 0,4 4 0</inkml:trace>
  <inkml:trace contextRef="#ctx0" brushRef="#br0" timeOffset="44">3313 8786 9779,'-8'9'1192,"4"1"0,2-6-1106,2 6 19,0-7 1,2 8-1247,2-6 824,-2 6 317,10-9 0,-4 4 0,7-6 0</inkml:trace>
  <inkml:trace contextRef="#ctx0" brushRef="#br0" timeOffset="45">3441 8800 7772,'-1'8'0,"-4"-3"635,3 2-239,-4-5 525,6 4-241,0 1-879,0-6 0,5 7 199,-1-3 0,7-3 0,-3 4 0</inkml:trace>
  <inkml:trace contextRef="#ctx0" brushRef="#br0" timeOffset="46">6953 13605 7908,'0'-14'51,"-5"-2"52,0-3 0,-4 3 138,4-3 86,0 10 5,5-4 0,0 10 541,0-6-570,0 5 1,2-2-59,3 6 0,-2 5 37,6 0 1,1 4-66,4-4 1,2 1-18,3-1 1,8-4-24,6 4 1,6-3-68,-1-2 1,11 0 78,8 0 1,6 0-137,8 0 1,1 0-345,-1 0 0,6 0 293,4 0 1,-40 0 0,0 0-53,39 0 1,-2 5 3,-7-1 1,6 1 69,4-5 1,-2 5-217,-39-3 1,0 1 0,0 0 0,1 0 151,1 0 0,1-1 0,1-2 0,-1 1 41,2 2 1,0-1-1,-1-2 1,1 0-8,2-2 1,0-1-1,1 2 1,-1-1-60,3-3 0,0 1 0,0 1 0,1 1 38,1-3 0,0 0 0,-4 3 0,-1 0 12,1-3 1,-1 0-1,-5 3 1,-1 1-6,0-2 1,-1 1 0,36 1-265,4 1 1,-7 1 282,-2 4 1,0 1 9,-4 4 1,2-2-79,2-4 1,-1-2 3,-4 3 1,3-4-108,-2-1 0,2 0 73,2 0 0,-4-6 78,-1-4 1,-6 3-145,2-3 0,1 5 218,-1-4 0,-2 6-62,-8-2 0,1 3 107,-5 2 1,1 0-53,-2 0 0,-3 2 137,4 3 1,-4-4 55,-1 4 1,1 1-199,3-1 0,-7 1 210,2-1 0,-4-3-276,0 2 1,3-2 243,-3-2 0,-3 0-264,-2 0 1,-1 0-4,1 0 1,-1 0-58,6 0 0,-5 0-122,5 0 0,-7-2-13,2-2 1,-3 1 151,-1-7 0,-2 7 27,-4-2 1,-2 4-58,-7 1 0,0 0-151,1 0 0,-6 0-420,1 0-419,-7 0 1108,3 0 0,-12 6 0,-2 2 0</inkml:trace>
  <inkml:trace contextRef="#ctx0" brushRef="#br0" timeOffset="47">9000 13648 8019,'-8'1'797,"4"4"1,0-3 460,0 2-659,2-2 0,-9 0-186,6 2 0,-1-2 103,1 3-203,4-4 169,-12-1-453,11 0 0,-4-1 74,6-4 0,0-9-33,0-10 1,0-3-89,0-1 0,0-5-23,0-1 0,2-10 51,2 1 0,3-13 52,2-1 0,4-5-311,-4 1 1,-1-4 330,2-6 1,4 0-121,5 0 1,0 4 61,-5 1 0,5 4-135,0-4 0,6 3 31,-1 1 0,-2 0 44,2 10 1,-2 3 13,2 2 1,3 3 13,-4 1 1,-1 7-26,2 3 0,-5 3 20,5 1 1,-7 1-109,2-1 0,2 6 62,-3-1 0,3 5 150,-2-5 0,-2 7-224,7-2 1,-7 3 9,2 2 0,-1 0 100,1-1 1,-8 1 2,3 0 0,-5 5 29,1-1 1,3 5-72,-4-4 1,-1 4 249,1-4-132,-5 6 69,8-10-104,-10 11-402,4-4-338,-6 6 152,0 0 1,-6 0 90,-4 0 1,2 2-129,-1 2 1,-2 4-302,-8 6 0,2 1 905,-7-1 0,7 6 0,-4 2 0</inkml:trace>
  <inkml:trace contextRef="#ctx0" brushRef="#br0" timeOffset="48">9341 11970 7877,'-14'0'0,"0"-1"928,0-4-398,6 3 1,2-6-1,6 4 0,0 1-156,0-7 1,3 5-123,6-4 0,2-1-184,13-4 0,6 0 106,8 0 1,3-5-196,2 0 0,-1 0 107,1 5 1,-5-5 0,0 0 1,-7 1-130,3 9 0,-6-2-78,-4 6 0,-4 0-35,-6 5 151,-6 0 0,-1 7 113,-7 2 0,-7 5-62,-2 5 1,-8-1-262,-2 5 0,-5 1 96,5 4 1,0 1-296,5-1 0,0-4 43,-1 0 370,7-7 0,-4 10 0,4-5 0</inkml:trace>
  <inkml:trace contextRef="#ctx0" brushRef="#br0" timeOffset="49">10365 10890 7833,'0'9'247,"0"1"0,5-6 93,0 6 1,-1-5 451,-4 4 0,5-4-72,0 4-725,0-5 320,-5 8-622,6-4 277,-4 6 0,4-4-44,-6-1 1,0-4-312,0 4-800,0-5 618,0 8 189,0-4 0,-6 5 55,-4-4 0,2 2 332,-1-6 1,-1 5-58,-4-6 0,0 6 596,0-5 1,4 1-202,1-1 0,4-4 239,-5 4 81,7-4-49,-3-1-577,6 0 0,6-1 94,4-4 0,7-3-296,2-6 0,0 5-2,-5-1 0,0 5 28,1-4 0,-1 6 27,0-2 0,-4 3 99,-1 2 129,0 0-143,-1 0 0,-1 7 184,-7 2 0,0 4-74,0 1 0,-7 0-80,-2 0 0,-4 1-96,-1-1 1,0-5-210,0 1 0,-1-1 28,1 6 1,0-6-251,0 0 0,4-4-93,1 5 0,-1-7 222,-4 2 1,5-4-175,-1-1 565,7 0 0,-3 0 0,-1-12 0,-1-4 0</inkml:trace>
  <inkml:trace contextRef="#ctx0" brushRef="#br0" timeOffset="50">10308 11146 7833,'15'-7'-957,"-8"6"1,4-7 1961,-6 3-197,0 4 43,1-6-128,-4 7 114,4 7-573,-6 0 0,0 8-26,0-1 0,0 0-144,0 0 0,-1 1 73,-4-1 0,2 0-395,-7 0 0,1 2 178,-5 3 1,4-3-221,1 3 1,-1-4-159,-4 0 0,0-1-421,-1 0 1,1-1 848,0-4 0,0 4 0,0-5 0</inkml:trace>
  <inkml:trace contextRef="#ctx0" brushRef="#br0" timeOffset="51">10294 11231 7833,'8'6'0,"5"-3"0,-4 7 1230,4-1-754,-5 6 0,4-6 221,-2 1 69,-4-1-409,7 12 1,-12-6 166,4 4-542,3-3 61,-6-2 1,4 1-212,-6-1 158,0 0 0,0-5-615,0 1-855,0-7-768,0 3 2248,0-6 0,-6 0 0,-2 0 0</inkml:trace>
  <inkml:trace contextRef="#ctx0" brushRef="#br0" timeOffset="52">10337 11330 7833,'1'-9'260,"4"0"1,-2 4-26,7-5 1,-6 6 322,6-6 1,-1 2-101,6-1 0,4-4-91,0 4 0,6 1-317,-2-2 0,4 2 98,2-1 0,-1 1-77,1 3 1,-2 4 118,-4-4 0,2 3-430,-6 2 213,0 0-358,-4 7 0,-7 1-55,-4 6 0,-8-5-209,-6 1 0,-4-1-186,-5 5 1,-2 5 336,-2 0 0,-6 0 166,1-5 1,-1 1 331,-4-1 0,3 0 0,2 0 0,1-1 0,3-4 0,-1 3 0,6-8 246,0 1 6,11-5 0,3-5 151,10 1 0,5-8 436,8 3 0,0-4-367,6-1 0,-1 0-110,6 0 1,-2-1-277,-4 1 0,3 2 82,-8 2 1,1-2-568,-4 2 0,-3 2 118,-2-1-1608,2 6 1040,-10-4 849,4 7 0,-18 0 0,-4 0 0</inkml:trace>
  <inkml:trace contextRef="#ctx0" brushRef="#br0" timeOffset="53">10465 11274 7833,'0'8'1723,"0"4"-1320,0-4 1,0 6-65,0 0 0,4 1-116,1-1 1,0 0-473,-5 0 1,5-4 235,-1-1-539,1 1 485,1 4 67,-4-6 0,11-2 0,-5-6 0</inkml:trace>
  <inkml:trace contextRef="#ctx0" brushRef="#br0" timeOffset="54">10564 11245 7833,'0'14'2065,"0"1"-1737,0-1 1,0 0 171,0 0 0,0 7-132,0 2 1,0 0-571,0 0 0,0-1 219,0 2 0,0-2-2098,0-3 2081,0-3 0,0 5 0,0-7 0</inkml:trace>
  <inkml:trace contextRef="#ctx0" brushRef="#br0" timeOffset="55">10180 11131 7808,'-8'0'591,"-4"0"-533,10 0 128,-10 0 255,10 0-221,-4 0 1,6 2-1808,0 3 1587,0-4 0,6 12 0,2-5 0</inkml:trace>
  <inkml:trace contextRef="#ctx0" brushRef="#br0" timeOffset="56">10123 11274 7808,'-6'8'-10,"5"-2"61,-6 0 134,7-4 500,0 4-54,0 0-393,0-4-173,7 4 1,-1-4 93,3 3 1,4-4-191,-4 4-146,4 3 0,0-5 125,-4 6 1,2-4-292,-6 5 143,0-7-242,-5 9 307,0-4 0,-7 5 43,-2-4 90,-4 4 0,-1-10-41,0 7 1,4-7 358,1 2-192,6-4 200,-4 6 1,14-6-78,2 4 1,10-4 7,5-1 1,3 0-47,1 0 0,7 0 75,3 0 0,3 0 18,2 0 0,-1 0-90,1 0 0,0 0-17,-1 0 1,-4 0 11,0 0 0,-6-1-213,1-4 0,-5 4-234,-4-4 1,-2-3-282,-3-2 0,-5 3-36,0-3 1,-1 5 556,-8-4 0,0-1 0,-5-4 0</inkml:trace>
  <inkml:trace contextRef="#ctx0" brushRef="#br1" timeOffset="57">11161 11217 7883,'2'8'-1771,"3"-4"1653,-4-2 74,6-2-11,-7 0-22,0 0 64,0-6 0,-5 2 141,0-5 1,-6 4-133,2-4 1,-6 4 140,-4-4 0,4 1-130,-4-2 0,1-1-30,-1 6 0,2-1 67,-7 1-44,7 4 0,-10-12 0,5 5 0</inkml:trace>
  <inkml:trace contextRef="#ctx0" brushRef="#br1" timeOffset="58">10863 11089 11182,'8'6'475,"9"-4"-352,-3 2 0,5-2 105,0-2 1,3 0-215,7 0 0,-1 0 72,1 0 1,-1-2-427,0-2 1,-4-3 38,0-2 0,-8-4-157,-2 4 1,-1 1-16,-9-2 188,1 1 1,-7-5 280,-2 0 1,-4 6-73,-6 3 0,-1 2 158,1-2 0,-5 5-38,0 0 0,-1 6 394,1 9 0,3 5-12,-3 4 1,3 4 133,2 5 0,4 4-194,1 5 1,1 1-138,-1 0 0,2 4-378,7 0 0,0-4 177,0-5 1,0-6-257,0 1 0,0-10 102,0-4-1817,7-9 1372,1-4 0,4-7-541,-2-4 0,1-3 1112,-7-6 0,8-7 0,-5-1 0</inkml:trace>
  <inkml:trace contextRef="#ctx0" brushRef="#br1" timeOffset="59">10991 11288 7883,'0'-14'865,"0"6"1,1-3-516,4 6 0,-2 0-207,7 5 1,-1 0 97,5 0 1,7-5-168,3 1 1,2-6 93,3 5 0,-1 1-22,1 4 0,-1 0-41,1 0 1,-2 0-223,-4 0 1,-2 6 149,-7 4 0,-1 2 22,-4 2 0,-3 5-43,-6 0 0,-1 0 89,-4-5 0,-4 5-398,-10 0 0,1 0 156,-5-4 0,5-6-577,-1 1 0,-1-6 191,1 6 0,0-7-48,5 2 1,4-5 62,1-5 1,4-3 511,-5-6 0,7-7 0,-3-1 0</inkml:trace>
  <inkml:trace contextRef="#ctx0" brushRef="#br1" timeOffset="60">11176 11231 7883,'0'-8'2293,"0"2"-1848,0 18 1,0-2 148,0 9 0,0 3-457,0 2 0,0 2 46,0 3 1,-2-2-703,-3-4 1,4 3 254,-4-7 264,3 6 0,-4-9 0,-2 4 0</inkml:trace>
  <inkml:trace contextRef="#ctx0" brushRef="#br1" timeOffset="61">11545 10975 8835,'5'10'1280,"0"-1"0,-1 1-885,-4 4 1,5 0-153,0 0 1,4 0-457,-4 1 1,1-1 95,-1 0 1,-2 0-3,7 0 1,-7 1-224,2-1 0,-4-5-1536,-1 1-261,7-7 1647,-6 10 0,-1-12 492,-9 4 0,1-3 0,-2-2 0,1 0 0,-5 0 0,4 0-178,1 0 178,-1 0 0,-2-2 171,2-3 0,2 4 806,3-4 295,4 3-852,-5 2 1,7 0-81,4 0 1,-2 0-76,7 0 0,-3 7-288,3 2 0,3 4 0,-4 1 0,-1 2-19,1 3 0,-5-3 80,0 2 0,3-2 17,-3-2 1,1 1 19,-5-1 1,0 0-20,0 0 0,0-4-53,0-1-60,0-6-148,0 4 0,0-9 13,0-3 1,0 1-211,0-10 1,0 2-15,0-7 0,0-1 138,0 1 1,2-6-919,2 1 1196,-2-3 0,11-8 0,-5-1 0</inkml:trace>
  <inkml:trace contextRef="#ctx0" brushRef="#br1" timeOffset="62">11759 10918 7875,'0'8'0,"0"0"384,0-3-199,0-4 1,1 10 469,4-6 443,-4 6-903,6-3 1,-7 6-396,0 1-25,0-1 0,0 0 158,0 0 0,0-4-1157,0-1 908,0 1 1,-2 4-297,-3 0 1,2-6 199,-6-3 0,4 1 412,-4-1 0,4-1 0,-5-4 0,7 7 42,-9-6 66,10 6 151,-4-7-86,6-7 1,1 1 33,4-3 0,-2-2 28,7 6 0,-3-2 73,3 3-27,3 2 12,-5-4 103,6 6-292,0 0 1,-6 1 36,-3 4 0,-4 3-18,-1 6 0,0 0-23,0 1 1,-5-1 12,1 0 1,-7 0-27,1 1 1,2-1-164,-1 0 0,4-1 110,-4-4 1,4 2-442,-5-6 149,7 0 4,-3-5 0,6-2 60,0-3 0,6-3-11,4-6 0,2-2-12,3-3 1,-1 4 61,0-4 0,0 4 73,0 6 1,-4-2 224,-1 6 107,1-6 0,-1 10 1,1-4 163,-7 3 1,3 4-164,-6 3 0,0 2-27,0 8 0,-6-1 62,-4 0 0,3 5-55,-3 0 0,1 0-223,-6-5 0,3 0 126,2 1 0,-2-1-394,2 0 1,2-1 34,-1-4-960,6 4 570,-10-12-42,11 6 0,-2-7 165,8 0 1,0-2 177,5-3 0,1-3 314,4-6 0,0 0 0,0 0 0,0 0 0,1-1 0,-6 3 0,1 2 121,-1-2-34,5 4 1143,0 0-762,-6 2 1,-1 12-26,-7 3 0,-2 4-61,-3 1 1,-3 7-50,-6 2 0,0-2-420,0-2 0,0 1 140,-1-1 1,0 5-595,-4-5 1,3 0 292,-3-5 0,3-4-562,2-1 1,1-4-241,4 4 1050,-4-5 0,12 2 0,-6-8 0,7-2 0,2 0 0,3-5 0,7 4 0,7-4 0,6 4-119,-1-5 1,-2 3 155,2-3 0,0 2 408,4 3 1,-4 4 76,-1-4 1,0 4 179,0 1 0,-2 0-236,-7 0 1,5 0-106,0 0 1,-5 0-341,-4 0 1,-6 1 200,6 4-1371,-7-4 744,3 6 405,-6-1 0,-6-4 0,-2 4 0</inkml:trace>
  <inkml:trace contextRef="#ctx0" brushRef="#br1" timeOffset="63">12213 10904 8682,'2'9'1069,"3"1"1,-4-5-753,4 4 0,1 1-80,-1 4 0,1-2-362,-1-2 0,-3 3 168,3-4 0,-2 4-68,1 1 0,-2-5-418,3 1-126,-4-1 1,-2 4-2,-4-4 1,-1 4 208,-4-3 1,-2-4 305,2-1 1,-3 1-146,-1-1 1,5-1 749,-1-4-326,1 0 102,1 0-244,2 0 0,6-1-36,0-4 0,6 2-162,3-6 0,-1 1 100,2-2 1,-1 2-66,5 3 0,-4 4 30,-1-4 140,-5 4 1,7 2-86,-7 4 1,0 4 106,-9 10 0,2-1-55,-7 5 0,-4 1-24,-5 5 1,0-6-189,5 1 0,-5-2 123,0 2 1,0-4-353,5-6 1,4-6-86,1-3 34,6-3 0,-4-4 114,7-3 1,7-3 139,2-6 0,5-5 295,5 0 1,-3 0 45,3 5 1,-2 2 40,2 2 0,-1-3-130,5 4 1,-5 3 348,1 1 1,-3 2 154,-2-2-369,6 3 0,-4-4 246,3 6-929,-9 0-113,2 0 78,-10 0 0,3 5 139,-10 0 0,2-1 192,-7-4 0,1 0 182,-6 0 0,1 0 0,0 0 0,5 2 55,-1 3 1,5-4 150,-4 4 1,4 1 920,-4-1-766,5 6 1,-2-3 191,6 6 1,0-3-382,0 3 0,0-7 51,0 7 0,0-3-213,0 3 0,0 0 178,0 1-814,6-1 1,-2-1 313,5-4 1,-4-3-1103,4-6 1414,-6 0 0,10 0 0,-5 0 0</inkml:trace>
  <inkml:trace contextRef="#ctx0" brushRef="#br1" timeOffset="64">12469 11046 7843,'0'14'267,"0"1"-155,0 5 0,0-4 113,0 3 420,0-3-298,-6 4 1,4-4-71,-2 3 0,2 1-42,2-1 1,0-4-272,0-6 57,0 1 106,0-2-758,0-2 306,0-6-714,0 0 819,0-6 0,0-2 28,0-7 0,0-4 35,0 0 1,2 1 106,2 3 1,0 1-116,5 0 0,-1 0 444,2-1 1,2 6-41,-2 0 0,2 1 65,2-2 1,1-1-39,-1 6 1,0 1-55,0 4 1,1 0 47,-1 0-153,0 0 0,-1 1-33,-4 4 0,-1-2-24,-3 7 1,-4-1-19,4 5 0,-10-4-54,-4-1 0,-4-1-179,-1 2 0,0 2-303,0-2 0,-5-2 235,0 1 1,-5-4-330,5 4 0,-5-6 204,5 2 0,0-3-382,5-2 776,0 0 0,0-7 0,0 0 0</inkml:trace>
  <inkml:trace contextRef="#ctx0" brushRef="#br1" timeOffset="65">12540 10932 7841,'8'0'47,"-1"0"1,-3 7 780,1 2-488,0 4 1,-5 7-11,0 4 1,0 11 83,0 7 1,0 6-140,0 4 1,0 3-66,0-3 1,0-3-279,0-1 0,0-1 96,0-4 0,0-5-698,0-15 0,0-2 126,0-7 544,0 0 0,0 1 0,0-1 0</inkml:trace>
  <inkml:trace contextRef="#ctx0" brushRef="#br1" timeOffset="66">12853 11004 7898,'10'-13'-108,"-1"3"1,-4-1 175,4 7 0,-5-7 609,0 1-66,4 4 165,0-7-222,6 12-290,1-6 0,-6 7-162,1 0 0,-7 7 123,1 2 1,-2 4-282,-2 1 1,0 0 116,0 0 0,-2 2-329,-2 3 0,-4-3 45,-6 3 0,4 1-51,1-1 0,-1 0 77,-4-5 0,4-4 88,1-1 1,6-4-53,-2 5 0,-1-6 10,1 6-386,0-7 226,5 3-281,0-6 309,7 0 1,0-1-561,8-4 454,-1 3 389,0-4 0,0 0 0,1-2 0</inkml:trace>
  <inkml:trace contextRef="#ctx0" brushRef="#br1" timeOffset="67">12995 11117 7828,'-6'-8'938,"5"2"-476,-12 6-235,11 0 1,-4 2-112,6 2 1,-5 0 106,1 5-292,-1 0 1,3 4 40,-3-3 1,4 2-209,-4-2 1,-1-2-139,1 1 0,-4-4 217,4 4 1,-5-4-79,6 4 1,-7-4 66,1 5 1,2-6 172,-1 6 0,4-5-63,-4 4 1,5-4-3,0 4 69,2-5 107,2 8 1,2-6 232,2 4-278,4-4 0,6-1 188,1 0-216,-1-1 1,0 1 118,0 0 0,-6 1-25,-3-1 1,1-2 64,-1 7-111,0-7 1,-5 5 107,0-4-182,0-2-272,0 4-304,0-6 1,0-1 259,0-4 1,0-3-835,0-6 1133,6-7 0,2-1 0,6-6 0</inkml:trace>
  <inkml:trace contextRef="#ctx0" brushRef="#br1" timeOffset="68">13152 10989 9051,'0'8'1819,"0"-1"-1688,0-1 0,1 2 83,4 6 0,-3-5-257,2 1 1,-2 4 129,-2 5 0,-5 0-439,1-5 1,-7 5-533,1 0 250,-3 0 0,-1-5 246,0 1 0,0-6-131,0 0 1,-1-5 99,1 0 1,5-2 418,-1-2 0,7 0 0,-3-6 0,7-1-123,4-2 1,3-2 340,6 6 1,0 0 418,1 5 0,3-4-347,1-1 0,0 0 124,-4 5 0,4 0-73,0 0 1,0 0-87,-5 0 0,0 0-478,0 0 182,0 0-390,1 0 1,-8 2 50,-2 2 0,-5-2-99,-5 3 0,-2 3 241,-8 1 0,1-1 129,0 1 0,-5-4 55,0 5 0,0-7-59,5 2 0,4 1 332,1-1 1,4-1 34,-4-4 140,6 0-135,-4 0-26,7 0 1,2 5-120,3 0 1,-2 1 7,6-1 0,-4-2 110,4 7-77,-5-1 227,8 5-98,-10 0-73,4 1 1,-6-6-43,0 1-154,0-7-64,0 3 0,2-7-223,2-4 1,-2 2-396,3-7 0,3 1 106,1-6 561,4-5 0,1-2 0,0-7 0</inkml:trace>
  <inkml:trace contextRef="#ctx0" brushRef="#br1" timeOffset="69">13465 10975 7829,'-15'0'371,"1"0"220,6 0-201,2 0 0,8 2 151,2 2-695,4-2 1,6 9 92,1-6 1,-6 4-71,1-4 1,-3 1-60,3-1 1,-4 3-90,-6 6 1,0-4 35,0-1 0,0 1-105,0 4 1,-6-5 329,-4 1 1,3-2-77,-3 1 1,1 2 330,-6-6 0,6 1-121,-1-1 0,6-3 307,-6 2-51,7-2-172,-3-2-142,6 0 132,0 0-320,6-6 174,2 4 1,1-4 174,1 6-171,-7 0-48,3 6 1,-6 2 13,0 6 0,0 0-10,0 1 1,0-1-91,0 0 0,-1 0-512,-4 0 67,-3 1 1,-1-3-93,-1-2 623,7 2 0,-10-10 0,6 4 0</inkml:trace>
  <inkml:trace contextRef="#ctx0" brushRef="#br1" timeOffset="70">13450 11259 7829,'15'-7'0,"-1"2"0,0 3 249,0 2-40,1 0 1,-1 0 195,0 0 0,0 0 26,0 0 1,1 0 92,-1 0 0,0 0-241,0 0 0,0 0-74,1 0 1,-6 0 79,1 0 1,-6 0-114,6 0 0,-5-5-405,4 1 285,-6-7-796,4 3 0,-7-6 391,0-1 1,0 1 348,0 0 0,0 0 0,0-1 0</inkml:trace>
  <inkml:trace contextRef="#ctx0" brushRef="#br1" timeOffset="71">13934 10961 7925,'0'-10'623,"0"1"-344,0 6 1,1-4 80,4 7 1,-2-1-292,7-4 1,-5 4 108,4-4 1,0 3-309,6 2 1,0 0 133,4 0 0,-1 0-56,6 0 1,-7 0 19,2 0 0,1 0-502,-1 0 1,0-5-392,-4 1-244,-1-1 484,0 5 685,-6 0 0,-2-6 0,-6-2 0</inkml:trace>
  <inkml:trace contextRef="#ctx0" brushRef="#br1" timeOffset="72">14104 10790 7692,'8'-6'853,"-1"4"-570,-7-4 0,4 8 11,1 2 0,0 4-75,-5 6 0,0 2-12,0 3 0,-2-1-41,-2 5 0,0-1-148,-5 2 1,4 1-15,-4-6 1,1 5 52,-2-5 1,-2 0-333,2-5 208,4 0 0,-2-4-462,3-1 314,4-6 0,-4 2 54,10-10 1,3 2 44,6-6 0,0-1-151,0-4 1,2 0 241,3 0 1,-3 4-214,3 1 536,-3 6 1,-4-2-168,-2 10 1,1 3 247,-7 6 0,1 6-62,-5 4 1,0 4 2,0 6 1,-5-4-107,1 3-1,-6-5-29,5-4 0,-4-4-214,4-5 77,-6-1 0,8-2-401,-6-2 292,5-4 0,-2-12-370,6-4 1,0-2 105,0-2 0,0-1-73,0 1 0,6-5 143,4 0 1,-2-4-53,1 4 0,-1-5-131,2 5 1,2-5 57,-2 5 1,-2 0-162,1 5 542,-6-6 0,10 4 0,-5-5 0</inkml:trace>
  <inkml:trace contextRef="#ctx0" brushRef="#br1" timeOffset="73">13891 10989 7899,'-14'0'0,"4"0"678,1 0-376,6 0 1,-3 2 35,6 3-122,0-4 1,0 7-457,0-3 1,6-4-134,3 4 1,4-2-347,1 2 1,0-3 718,1 2 0,-1 4 0,0 0 0</inkml:trace>
  <inkml:trace contextRef="#ctx0" brushRef="#br1" timeOffset="74">13948 11117 7899,'-8'7'0,"-4"-1"78,2 3 1,2-1 176,-1-3 0,5-2 163,0 7-202,2-7 1,2 5 22,0-4 221,6-2-556,2 4 0,7-6-235,-1 0 77,-6 0 1,3 2-87,-6 3 35,-1-4 1,-5 10 76,-4-6 0,2 6 50,-7-1 0,-1-3 192,-8 3 0,3-2-68,-2 1 0,-3 2 127,2-6 0,0 0 70,5-5 1,4 0 512,1 0-246,6 0 63,-4 0-256,20 0 0,3 0-57,12 0 0,7 0-208,3 0 1,0 0 111,5 0 1,-9 5-68,9-1 0,-4 6 126,4-5 1,-5 1 21,0-1 0,-6-4-129,1 4 1,-3 1 0,-2-1 0,-6 0-268,-3-5 0,-3 0-45,-2 0-238,-6-7 0,-2 4 250,-6-6 0,0 4 284,0-4 0,-6-1 0,-2-4 0</inkml:trace>
  <inkml:trace contextRef="#ctx0" brushRef="#br1" timeOffset="75">14488 10961 9255,'0'8'509,"2"-2"-343,3-6 0,3 0-140,6 0 0,0 0-311,0 0 0,2 0 247,3 0 1,-3 0-465,3 0 0,-4-2 227,0-2 0,-1 2-857,0-3 758,0-2 1,-4 0 373,-1-2 0,-6 1 0,2 3 0,-3 2 0,-2-7 0,-2 7 0,-3-1 0,2-3 0,-6 3 0,4-6 61,-4 5 1,4-1 451,-5 1 355,7 4-296,-9-12 170,10 11-338,-4-4 1,6 12-126,0 4 1,0 3-50,0 1 1,0 6 12,0 4 1,0 8-286,0 1 0,0 5 87,0-5 0,0 2-136,0-2 1,0-3-186,0 3 1,0-8 185,0-1 0,0-7-64,0 2 1,-2-5 66,-3-4 1,2-4-309,-6-6 199,-1 0 1,-4-1 169,0-4 1,4 2-11,1-7 0,4 1 125,-4-5-59,6-1 0,-9 1 146,8 0 0,1 0-52,7 0 0,-1-1-87,7 1 0,-1 0-148,6 0 1,-1-1 97,0 1 1,0 0-450,0 0 0,1 0-35,-1-1 0,2 1-739,3 0 1236,-4-7 0,6 6 0,-7-6 0</inkml:trace>
  <inkml:trace contextRef="#ctx0" brushRef="#br1" timeOffset="76">14858 10733 7874,'0'8'689,"0"5"1,0-10-410,0 7 0,0-6-153,0 6 0,0-5-118,0 4 1,0 0-319,0 6 1,0-6 233,0 1 1,0-1-281,0 5 1,-5 1 207,1-1 1,-8-5-31,3 1 0,1-1 77,-1 5 1,1-4 57,-2-1 0,-1-4 221,6 5-177,1-7 100,4 3 0,1-12-97,4-4 0,3-2-110,6-3 1,0 1 76,1 0 0,-1 1-15,0 4 1,0-2 129,0 6-40,1-6 104,-1 9 405,-6-4-392,-2 12 1,-6 2 70,0 7 1,-2-1-223,-2 0 1,1 0 116,-7 0 0,5 1-613,-4-1 386,6 0 0,-8-4-361,6-1-401,0-6 290,5 4-3,0-7 137,7 0 456,0-7 0,6 4-134,-3-6 334,2 5 1,-9-7 62,7 7 135,-7-1 249,10 5-231,-12 0 18,6 0-288,-7 0 1,0 6-175,0 4 1,-2-2 84,-3 1 0,2 1-162,-6 4 0,1 0 18,-2 0 1,-2-4-83,2-1 1,2-1 19,-1 1 0,4-1 75,-5-3 1,6-3-297,-6 2 140,7-2-55,-3-2 0,6-6 52,0-4 0,5 2 199,-1-1 1,6 4 89,-6-4 209,8 5 0,-9-2 301,6 6-445,-6 0 1,4 6 103,-7 4 0,1 3 213,4 1 0,-3 5-121,2 0 1,-1 4-63,2-4 1,-3 0-454,2-4 0,3-1 156,-2 0 0,1-1-431,-1-4 1,-2-3 18,6-6 1,-4 0-169,4 0 1,-4 0 221,5 0 0,-6-1 80,6-4 0,-7-3 179,2-6 1,1 0 119,-1 0 0,0-1 47,-5 1 58,0 0 1,0 0 696,0-1-537,0 8 0,0-1 84,0 3 0,-2 3-99,-3-2 1,2 7-2,-6 2 0,-1 6-274,-4-2 0,3 4 100,-3 1 0,7 0-226,-7 0 1,-2 1-13,-3-1 0,0-5-25,5 1 1,0-6 100,0 6 1,0-7 20,-1 2 0,6-4-25,-1-1 55,7 0 1,-3-1 27,6-4 0,1-3-17,4-6 1,3 0 184,6 0 0,2-1-44,3 1 1,2 1-88,2 4 0,3-4-8,-7 4 1,6 1 1,-1-1 0,-4 4 10,-1-5 1,-3 7 11,-2-2 0,0-1-45,0 1 0,1-6 0,-1 3 0</inkml:trace>
  <inkml:trace contextRef="#ctx0" brushRef="#br1" timeOffset="77">15327 10819 7756,'8'8'1465,"-2"-2"-1075,-6-6 1,0 1 55,0 4-267,0-3 178,0 10-528,0-4 1,-4 7-18,-1-1 0,-6-5-130,1 1 0,-1-6 173,2 6 1,-4-7-54,4 2 0,-4 1 68,-1-1 0,0 0-20,-1-5 254,8 0-126,-6 0 153,11 0-39,-4 0 297,6 0-291,6 0 0,2 1 120,6 4 0,-4 3-36,-1 6 1,-4 2-90,5 3 1,-7-3 163,1 3 0,0-4-89,0 0 1,-2 4 56,3 0 0,-4-1-128,-1-3 1,-1-6-91,-4 1 0,2-6 114,-7 6-282,7-7 5,-9 3 186,10-6-241,-11 0 1,12-6 48,-4-3 1,5-4-14,5-1 0,-2-1 64,6 1 0,1-5 44,4 0 1,0 0 17,1 5 0,-3 5 9,-2-1 1,2 5 33,-2-4 1,-2 6-57,1-2 1,-4 4 139,4 1-105,-6 6 0,2 3 25,-10 10 1,2-3-9,-6 3 1,-1-3-3,-4-2 1,5 0 42,-1 0 1,5-6 279,-4-3-475,6 3 167,-3-6 0,7-1 56,4-6 0,4-6-47,10 2 0,-1-4-16,5-1 1,-1 5 42,2-1 0,3 5 0,-3-4 1,1 6-19,-1-2 1,1 3 11,-6 2 1,0 0 114,-5 0 0,-1 2-67,-4 3 1,2-2 65,-6 6 0,-2 1-108,-8 4 0,2 0-168,-6 0 1,-5-4 40,-5-1 1,0-1-214,4 2 0,-4 1-324,1-6 432,-1-1 0,4-4-408,1 0 1,5-4 179,-1-1 0,7-6 33,-2 1 1,4-4 185,1-5 0,0 3 184,0-3 1,1-1 20,4 1 1,-2 5 184,7 4 1,-6 2 199,6-1 0,-5 3-224,4 6 0,-4 0-27,4 0 0,-4 4 32,5 1 0,-7 6-224,1-1 0,0 2 81,0 2-26,-2 1 0,4-1 0,-6 0 0</inkml:trace>
  <inkml:trace contextRef="#ctx0" brushRef="#br1" timeOffset="78">15711 10918 8039,'-8'0'595,"2"0"1,7 0-555,4 0 1,3 0 108,6 0 0,2-5-126,3 1 0,-3-3 121,3 3 0,1 1-477,-1-7 1,0 5 114,-5-4 0,1 6-62,-1-2 0,-5 2 252,1-2-17,-7 3 1,3-2 506,-6 8 1,0 9-196,0 6 1,-4 11 208,-1-2 1,-6 12-177,1 3 1,2 1-31,-1 8 1,1-1-87,-1 1 1,2 3-91,7-3 1,0-8-72,0-1 0,0-15-276,0 1 1,0-10-1470,0 0 838,0-3-94,0-9 0,5-7 977,0-9 0,-1-10 0,-4-3 0</inkml:trace>
  <inkml:trace contextRef="#ctx0" brushRef="#br1" timeOffset="79">15924 11103 8030,'8'0'1895,"5"0"-1350,-12 0 285,12 0-764,-5 0 0,5 2 247,-4 2-771,4-2 0,-7 6 175,4-3-1456,2-4 1739,-4 5 0,6-6 0,0 0 0</inkml:trace>
  <inkml:trace contextRef="#ctx0" brushRef="#br1" timeOffset="80">16095 11103 8033,'0'-8'657,"0"-5"1438,0 12-877,0-12-763,6 12 0,2-6-142,6 7 1,1 0-613,-1 0 1,0 0-229,0 0 1,5 2-584,0 3 0,0-4 1110,-5 4 0,7-3 0,1-2 0</inkml:trace>
  <inkml:trace contextRef="#ctx0" brushRef="#br1" timeOffset="81">16507 10776 9554,'13'10'483,"-4"-1"1,4-4-511,-4 4 1,3-4 68,-3 4 1,2-4-46,-6 5 1,4-6-21,-4 6-155,0-1 1,-5 6-34,0-1 1,-5-5-130,0 1 0,-6-6-25,2 6 1,-5-7 122,-5 2 1,3-4-39,-3-1 0,3 0 87,2 0 0,0 0 264,-1 0 0,1-1-18,0-4 0,4-1 103,1-4 86,6-2 334,-4 4-23,7 0 1,2 5-195,3 12 0,-4 2 106,4 13 0,1 0-128,-1 4 0,0 2-295,-5 3 0,5-1 61,-1 6 1,1-7-90,-5 3 0,0-4-462,0-2 1,0-6 255,0-3 1,0-3-1533,0-2 708,0-6 1016,0-2 0,6-12 0,2-2 0</inkml:trace>
  <inkml:trace contextRef="#ctx0" brushRef="#br1" timeOffset="82">16493 11004 10426,'14'0'-625,"0"0"1,-4 0-1078,-1 0 1702,1 0 0,4 0 0,0 0 0</inkml:trace>
  <inkml:trace contextRef="#ctx0" brushRef="#br1" timeOffset="83">16521 11117 7843,'-14'0'0,"0"5"0,0 0 687,0-1-42,6-4-411,1 0 0,9 0-91,3 0 0,3-1-101,6-4 0,0 2 3,0-6 1,0 5-212,1 0 1,-1-3 86,0 3 1,0-1 55,1 5-341,-1 0 209,0 0 0,-6 1 325,-3 4 1,1 3 169,-1 6-51,-1 0 0,-5 1-209,-4-1 1,4 0 18,-4 0 1,-2-4-434,3-1 201,-1-6-90,5 4 1,2-7 55,2 0 0,4-7-329,6-2 1,-1 1 145,-3-1 1,2 1 119,-2-2 0,1 2 185,-2 4 508,4 2 390,-5-4-480,0 12-183,-2 2-76,0 6-114,-4-6 0,17 5 0,-3-5 0</inkml:trace>
  <inkml:trace contextRef="#ctx0" brushRef="#br1" timeOffset="84">16948 10833 7897,'-8'0'2024,"2"0"-1789,6 0-228,0 6 1,0-3-404,0 7 1,0-5 219,0 4 0,0-4-132,0 4 0,0-4 145,0 5 1,-2-6-9,-3 6 1,4-6-7,-4 6 1,2-7 425,-2 2-171,4 3 0,-6-5 130,7 6-194,0-5 31,0 2-55,0-6 1,2 0 36,3 0 0,-2-5 93,6 0 1,-4 1-75,5 4 0,-6 0 265,6 0-89,-7 0-13,3 0-151,-6 6 12,0 2 0,-6 6-270,-4 0 0,-2-1 78,-2-4 0,4 4-286,1-3 1,-1-3 146,-4 3 1,1-5-427,4 4 247,-4-6 198,12 4 230,-6-7 1,14-5 197,2 0 1,4-4 23,1 4 1,0-5-47,0 6 0,2-3 29,3 3 1,-3 2 2,3-3 1,-3-1-124,-2 1-121,0 1 1,0 4-481,1 0-194,-8 0 251,6 0 327,-11 0 1,2 0 143,-8 0 0,-4 0 0,-6 0 0,-1 0 0,6 0 279,-1 0 26,1 0 1,-1 1 218,1 4 0,4-4 785,-4 4-902,6 3 1,-4 0-234,7 6 1,0-4 7,0-1 0,0 2-131,0 8 0,0-3 114,0 3 1,2-3-716,3-2 1,-4-5-79,4 1 0,1-5 628,-1 4 0,6-6 0,-3 4 0</inkml:trace>
  <inkml:trace contextRef="#ctx0" brushRef="#br1" timeOffset="85">17133 10918 10088,'0'8'530,"0"5"-371,0-4 1,0-1-97,0 2-238,0-1 189,0 5 1,0-4-149,0-1 7,0-6-305,0 4 142,0-7 122,6 0 0,2-7 151,6-2 0,5 1 12,0-1 0,5 1 206,-5-2 1,1-1-83,-1 6 0,-3-1 114,3 1 1,-3 4 146,-2-4-124,-6 3 1,3 9-161,-6 2 0,-2-1-382,-8 2 210,-3-1 1,-11 5-161,0 1 0,-1-6-559,1 0 0,3-5 350,-3 0 0,2 3-1338,-2-3 1783,3 1 0,-5-5 0,7-6 0,0-2 0</inkml:trace>
  <inkml:trace contextRef="#ctx0" brushRef="#br1" timeOffset="86">17204 10876 7831,'14'-8'-1704,"0"3"3178,-6 3-942,5 2 1,-12 7-34,4 2 1,-3 10-132,-2 5 0,0 7-120,0 3 1,0 3-64,0-3 1,0 8-27,0-4 0,0 5-514,0-10 1,0 0 308,0-4 0,0-6 46,0 1 0,0-7 0,0 4 0</inkml:trace>
  <inkml:trace contextRef="#ctx0" brushRef="#br1" timeOffset="87">17588 10819 7793,'6'-8'691,"-4"1"-218,4 7 65,0 0-131,-4 0 0,9 7-286,-6 2 1,-1 1 84,-4 4 0,0-3-210,0 8 1,0-3 88,0-2 1,-1 0-546,-4 0 380,4 1 1,-11-1-443,8 0 0,-6-4-173,6-1-4,-8-6 152,5 4 335,-8-7 0,6 0 241,-1 0 1,7 1-152,-2 4 490,4-4 0,1 7-77,0-3 0,0-2 57,0 7 0,0-1-156,0 5 1,1-1-17,4-4 0,-2 9 104,7-4-139,-7 3 1,8-2-103,-6-1 127,6 0-206,-10 0 1,7-4 1,-3-1 65,-3-6 1,4 2-75,-6-10 0,0 2-157,0-6 1,2-1-31,2-4 0,-2-5 90,3 0 0,1-6-473,-1 1 1,6-1 241,-2 1 0,-1-3-546,2 4 921,-1-4 0,5-2 0,1 1 0</inkml:trace>
  <inkml:trace contextRef="#ctx0" brushRef="#br1" timeOffset="88">17773 10847 7793,'0'8'660,"0"5"0,0-5-144,0 6 0,4-5 320,1 1-653,0-1 1,-5 5-100,0 1 0,1-6-230,4 1-472,-3-1 553,4 5-376,-6 1 73,0-1-20,-6 0 0,-2-6 147,-6-3 1,4 1 1,1-1 152,-1-1 282,-4-4 243,6 0-184,2 0-119,6 7 0,0-4-96,0 6 1,0-4-15,0 5 0,4-6 8,1 6 1,6-5 13,-1 4 145,-4 0-92,7 6 0,-7-6 216,4 1-215,-4-7-91,0 3 1,-3-6 121,7 0-299,-7 0 1,8-6-255,-6-4 1,6-2-925,-2-3 1345,-2-5 0,12-2 0,-4-7 0</inkml:trace>
  <inkml:trace contextRef="#ctx0" brushRef="#br1" timeOffset="89">18000 10847 7793,'-8'2'614,"3"2"-65,4-2 1,1 6 270,0-3-615,0-4 0,1 7-164,4-3 1,-2-4-250,7 4 1,-5-2-128,4 2 20,-6-3 0,5 10 54,-3-2 1,-4-2 119,4 1 1,-3-4 260,-2 4 0,-7-1-172,-2 2 1,1 2 553,-1-2-155,-1 3-230,-4 1 0,1-5 4,4 1-269,2-7 164,7 3-421,0-6-46,7 0 326,1-6 0,6 4 86,0-2 0,-4-3 7,-1 2 1,-4 1 97,4 4 1,-6 1-63,2 4 1,-3 3 113,-2 6 1,0-3-295,0 3 0,0-3 123,0 8 1,-7-3-156,-2-2 0,1 1 52,-1-1 0,5 0-378,0 0-40,-4-6 312,6-1 1,-3-9 132,10-3 0,3 2 120,6-6 0,2-1 378,3-4 0,-3 1-209,3 4 1,1-4 415,-1 4 0,5 1-273,-5-2 1,0 7 280,-5-2 1,2-1-133,3 1 1,-3-1 230,3 1-555,-4 4 1,0-7-91,-1 3 0,-6 2-855,-3-7 1,1 6 816,-1-6 0,6 1 0,-3-5 0</inkml:trace>
  <inkml:trace contextRef="#ctx0" brushRef="#br1" timeOffset="90">18711 11089 7771,'-8'14'5586,"2"0"-5441,6 0 0,0 1-900,0-1 1,5 0 194,-1 0 1,1-4-103,-5-1 662,0-6 0,0 4 0,0-7 0</inkml:trace>
  <inkml:trace contextRef="#ctx0" brushRef="#br1" timeOffset="91">11503 6497 7795,'0'-14'529,"0"-1"157,0 1 0,0 5 331,0-1-519,0 1 0,0-1 919,0 1-963,6 6 0,2-8 14,6 6 1,-4 0-133,-1 5 1,0 2 47,6 2 0,-1 0-169,0 5 1,0-4-134,1 4 0,-6 1-110,1 4 1,-1 0 77,5 0 1,-1-4-128,-4-1 35,4 1 1,-7 4-205,4 0 1,-4-4 112,-6-1 1,-2 1-128,-2 4 0,-4-1 91,-6-4 0,-2 4 128,-3-4 0,2 4 58,-7 1 1,5 0 157,-5 1 1,7-1 39,-2 0 0,3 0-72,2 0 0,1-4 240,4-1 9,2-6-271,7 10 0,7-11-112,2 2 0,10-2-165,5-2 1,3-5-342,1 1 1,-4-6 263,0 5 1,-2-1-669,1 1 0,3 2 375,-7-6 1,0 5-268,-5 0 1,0 2 52,0 2 740,0 0 0,1 0 0,-1 0 0</inkml:trace>
  <inkml:trace contextRef="#ctx0" brushRef="#br1" timeOffset="92">11702 7350 7803,'-8'-8'1792,"-3"0"273,6 3-1327,0 4 1,5-4-54,0 10 0,-5 0 277,1 9 0,-1-2-438,5 12 1,0 0 52,0 4 0,0 2-185,0 3 0,0-3-156,0 4 0,0-4-3,0-2 0,0-1-319,0-3 0,0-4-98,0-6 0,0-4-318,0-1-168,0-6 479,0 4 0,5-15 1,-1-6 0,1-2-330,-5-8 1,2 2-605,3-2 1,-4-3 568,4 4 1,-4-4 477,-1-2 0,0 1 152,0 0 1,5 6 65,0 3 1,0 3 445,-5 2-384,0-1 637,0 7 1,0 10-318,0 12 1,0 7 268,0 7 0,0 1-278,0-1 1,0 5-140,0 0 0,0-4-301,0-5 0,0-6-208,0 6-541,0-6 545,0 2-153,0-6 1,-2-6 98,-3-3 0,4-5-735,-4-5 1,3-3 326,2-6 1,0-5-236,0 0 0,-4-6 335,-1 1 0,0-3 91,5-1 1,0-1 347,0 1 0,0 4-55,0 1 1,0 1 117,0-2 0,0 3-148,0 7-302,0 0 279,0 6 0,0 3 1874,0 10 0,0 9-598,0 10 1,0 9-300,0 5 1,0 3-539,0 2 1,0-2-59,0-3 0,0 1-1099,0-6 0,0 1 580,0-6 1,0-1-908,0-4 1,0 0 1205,0-4 0,7-4 0,0 6 0</inkml:trace>
  <inkml:trace contextRef="#ctx0" brushRef="#br1" timeOffset="93">17161 1379 8261,'0'-14'845,"-4"0"1088,-1-1-839,0 1-522,-1 0 1,3 1-185,-7 4 0,5 1 108,-4 3 1,4 4 279,-4-4-457,-1 3 1,-2 9-47,2 2 1,-3 4 99,4 1 0,1 5 107,-1 0 0,1 6-93,-2-1 0,-1 3 9,6 1 1,-4 1-82,4-1 0,-1-1 22,1-4 0,4 4-77,-4-3 1,3-2-247,2 2 1,7-8 12,2-2 0,5 0 0,5-4 1,-1-4-171,5-1 0,1-4 80,4-1 1,-1 0-5,-3 0 1,1-1 29,-6-4 0,0 3-383,-5-2 1,1-3-75,-1 2-531,0-6 1,-1 4-325,-4-8 0,-3 6 1349,-6-1 0,7-5 0,1-8 0</inkml:trace>
  <inkml:trace contextRef="#ctx0" brushRef="#br1" timeOffset="94">14730 512 7981,'0'-8'833,"0"-5"364,0 12 114,0-6-778,0 7 1,0 7 95,0 2 1,0 10-235,0 5 1,0 4-130,0 5 1,0-1-108,0 6 1,0-2 54,0 2 0,0 2-404,0-7 1,5 0 228,-1-5 0,1-1-1041,-5-3 1,2-4-114,3-5 1,-4-6 1114,4 1 0,3-7 0,0 3 0</inkml:trace>
  <inkml:trace contextRef="#ctx0" brushRef="#br1" timeOffset="95">14901 512 7911,'0'-10'340,"0"1"0,4 4 580,1-4-543,6 5 0,-3-8-11,6 2 0,2 2-103,3-1 0,-3 6 151,3-2 0,3-1-122,2 1 1,-2-1-183,1 1 0,1 3 26,5-2 0,-6 2-85,1 2 1,-5 0 103,5 0 0,-7 0-152,2 0 1,-2 0 11,2 0 50,-3 0 0,5 0-13,-7 0 1,-5 0 39,1 0 0,-5 0 81,4 0-46,-6 0 1,5 0 135,-3 0-203,-4 0 43,6 0 1,-6 0-30,4 0 102,-3 0-102,4 0 0,-6 2 11,0 2 0,0 4 7,0 6 1,0 2-26,0 3 1,0 3-1,0 7 1,0-1-45,0 1 1,0 1-101,0 3 0,0-3-276,0 3 1,0-3 158,0-2 0,0-1-532,0-3 1,0-2-133,0-3 167,0-3 1,0 4-850,0-5 577,0-1 0,0 0 963,0 0 0,-6 0 0,-2 1 0</inkml:trace>
  <inkml:trace contextRef="#ctx0" brushRef="#br1" timeOffset="96">14787 1038 12871,'14'0'882,"0"0"1,2 0-540,3 0 0,3 0-96,7 0 1,1 0-221,3 0 0,-2-5-13,7 0 0,0-1-86,5 1 1,-7 4-75,-3-4 0,-3 3 119,-1 2 1,-2-1-561,-4-4 1,-2 3-45,-7-2-1082,0 2 708,1 2-86,-8 0 1,-2 0 1090,-10 0 0,-2 0 0,-8 0 0</inkml:trace>
  <inkml:trace contextRef="#ctx0" brushRef="#br1" timeOffset="97">15000 483 7856,'-8'0'2433,"2"0"-1485,6 0-391,0 7 0,0-4-155,0 6 1,0 1-93,0 4 0,0 2-98,0 3 0,0 3 4,0 6 0,5 7-50,-1 3 1,3-2-133,-3 2 0,-2 0-163,3 5 0,1-5 118,-1 0 0,0-7-659,-5 2 1,1-3 345,4-1 1,-4-7-952,4-3 0,-3-3 24,-2-2 1251,6 0 0,-4-6 0,4-2 0</inkml:trace>
  <inkml:trace contextRef="#ctx0" brushRef="#br1" timeOffset="98">15270 626 7905,'0'-15'914,"0"7"-228,0 2-195,-6 6 0,0 2 80,-4 2 0,-1 6-144,6 9 0,-6-2-99,2 7 1,3-7-112,1 2 0,-2 2-77,3-2-328,-1 0-281,5-5 176,6-6 1,2-2-418,6-6 1,1-6 48,-1-4 0,0-2 261,0-3 0,-4 1 49,-1 0 0,-4 1 199,4 4 0,-5-4 200,0 4 0,-2 1 235,-2-2 807,0 7-343,0-3 1,0 8-352,0 2 0,0 4-32,0 6 1,0 2-25,0 3 1,0-1-762,0 5 0,2-4 298,2 5 0,-1-7-415,7 2 1,-2 2 537,1-2 0,4 0 0,-5-5 0</inkml:trace>
  <inkml:trace contextRef="#ctx0" brushRef="#br1" timeOffset="99">14559 626 7905,'10'0'310,"-1"0"0,-4 0 369,5 0 0,-1 0 268,5 0-605,0 0 0,2 0-154,3 0 0,-3 0 29,3 0 0,-3 0-177,-2 0 86,0 0 0,0 1-190,1 4 0,-7-2 22,-4 6 1,-2-4-127,-2 5 1,0-1 12,0 5 0,-2 5 76,-2 0 0,-4 2 214,-7-2 0,6 1-109,-1 4 0,3-3 188,-3-7-162,4 6 0,6-4 25,0 3 0,0-8-59,0-1 1,1-7 14,4 1-180,3-2 0,6-2 60,0 0 0,5-5-407,0 1 0,0-7 190,-4 1 1,-6 2-124,1-1 1,-6 1-285,6-2-636,-7-2 1347,3 4 0,-6-6 0,0-1 0</inkml:trace>
  <inkml:trace contextRef="#ctx0" brushRef="#br1" timeOffset="100">14602 796 7905,'0'8'1535,"0"0"-363,0-3-777,6-4 0,2 6 0,6-7 1,2 0-123,3 0 1,-1-2-300,5-3 0,-4 4-296,5-4 1,-5-1 321,5 1 0,-1-6 0,6 3 0</inkml:trace>
  <inkml:trace contextRef="#ctx0" brushRef="#br1" timeOffset="101">14972 825 7858,'-8'0'1197,"2"0"216,-1 0-543,6 0 1,-6 1-393,7 4 0,0 3-193,0 6 1,0 0-471,0 0 1,0 1 211,0-1 1,0 0-2171,0 0 2143,0 0 0,7 7 0,1 1 0</inkml:trace>
  <inkml:trace contextRef="#ctx0" brushRef="#br1" timeOffset="102">15455 796 7819,'-8'-6'455,"2"4"617,6-4-294,0 6 118,0 0 1,0 6-368,0 4 1,0 2-396,0 3 1,0-1 63,0 0 0,0 2-968,0 3 1,0-3 769,0 2 0,0 5 0,0-1 0</inkml:trace>
  <inkml:trace contextRef="#ctx0" brushRef="#br1" timeOffset="103">14815 2132 7822,'0'-9'340,"0"0"1,0 4 617,0-5-232,0 7 133,0-3 159,0-1-325,0 6 1,5 7-434,0 13 0,0 6-98,-5 4 0,1 1 60,4 3 0,-4 0-114,4 10 1,-3-4-12,-2 9 0,0-4-66,0-1 0,0-1 25,0 1 1,0-2-100,0-3 1,0-3-471,0-7 1,0-4 59,0 0-498,0-7 0,1-3-145,4-9 1096,-3-4 0,10-13 0,-4-4 0</inkml:trace>
  <inkml:trace contextRef="#ctx0" brushRef="#br1" timeOffset="104">14943 2047 7769,'-8'0'1789,"2"0"-725,6 0 1105,0 0-1773,6 0 1,2-5-217,7 1 0,5-3 0,4 3 0,3 0-127,1-5 0,0 4 44,1-4 1,4 6 13,0-2 1,2-1 86,-2 1 1,2 0-249,3 5 0,-2-5-87,-3 1 1,-3-1-46,4 5 0,0-2-13,-1-2 0,1 2-125,-6-3 0,-1 4 17,-3 1 0,1-5 81,-6 0 1,0 0 100,-5 5 0,0 0-217,0 0 648,-6 0 236,5 0 249,-11 0-296,4 0-257,-6 0 1,-5 7-277,0 2 0,1 4 98,4 1 1,-5 7-183,0 2 0,-4 4 62,4 2 0,-1 5-16,1 4 1,3-1 21,-2 0 1,2 1-45,2 5 0,0-2 73,0-3 1,0-3 30,0-7 1,0 1-147,0-1 1,0 1 126,0-1 1,0-6-334,0-3 0,0 2 123,0-2 1,0 4-106,0-4 0,0 0-157,0-5 0,0 1-1075,0-1 988,0 0 568,0-6 0,-6 5 0,-2-6 0</inkml:trace>
  <inkml:trace contextRef="#ctx0" brushRef="#br1" timeOffset="105">14901 2801 7769,'-10'0'1690,"1"0"-900,6 0-390,-10 0 1,10 0 553,-7 0-234,7 0 128,-3 0-463,18 0 1,-2 0-138,9 0 1,3 1-94,2 4 1,4-3-122,5 2 0,-1-2 7,6-2 0,0 0 77,4 0 1,1 0-430,0 0 0,-1 0 180,1 0 0,0-2-322,-1-2 1,-4 2 100,0-3 0,-6-1-21,1 1 0,-5 0 73,-4 5 0,1 0 94,-6 0 1,-5 0-394,-4 0 1,-5 0-267,4 0-83,-6 0 948,4-6 0,-1 5 0,2-6 0</inkml:trace>
  <inkml:trace contextRef="#ctx0" brushRef="#br1" timeOffset="106">15213 2076 7791,'0'-8'3051,"0"1"-2560,0 7 0,2 0 21,3 0 0,-4 8-141,4 6 1,-3 9-49,-2 10 1,0 5-118,0 9 0,1 4 32,4 5 1,-3 3-80,2 3 1,-2-6-131,-2 1 1,5-8-313,-1-11 0,6-3 107,-5-7-2846,-1-6 3022,-4-1 0,0-7 0,0 0 0</inkml:trace>
  <inkml:trace contextRef="#ctx0" brushRef="#br1" timeOffset="107">14673 2303 7823,'-8'0'2805,"2"0"-1757,6 6-15,0-4-851,0 4 0,6-1-6,4 0 0,2-1-137,3-4 1,4 0 51,-1 0 1,3 0-22,-2 0 0,-3 0 119,3 0 0,-3 0-527,-2 0 195,0 0 1,-5 0 0,1 0 1,-7 2 27,2 3 0,-5 3 129,-5 6 1,-3 0-178,-6 0 0,-2 7 55,-3 3 0,3 2 84,-3 3 1,1-2-6,3-4 1,-2 3-106,7-7 125,4 6 0,0-9-24,6 3 76,0-10 0,6-3-70,4-6 1,2-1-74,2-4 0,1 2 86,-1-6 0,0 4-551,0-5 353,1 7 0,-1-8-344,0 6-592,0 1-510,0 4 1657,1 0 0,-1 0 0,0 0 0</inkml:trace>
  <inkml:trace contextRef="#ctx0" brushRef="#br1" timeOffset="108">14915 2459 7823,'-8'0'0,"0"0"1047,3 0-603,4 7 1,-7-6 867,3 4-500,4-3 65,-6-2-570,7 0 0,7 0-420,2 0 188,4 0 1,1 0-173,0 0 0,0 0 59,1 0 1,-6 1-130,0 4-152,1-3 1,-1 9-95,1-7 190,-7 7 0,3-3 100,-6 7 0,0-1 209,0 0 1,-4 0-97,-1 0 1,-5-4 218,6-1 1,-1 1 185,5 4-50,0 0-23,0 0-236,0-6 1,2-1-223,2-7 1,4 0 93,6 0 0,-1-2-713,-4-3 0,4 2 61,-3-6 694,2-1 0,2-4 0,1 0 0</inkml:trace>
  <inkml:trace contextRef="#ctx0" brushRef="#br1" timeOffset="109">15569 2331 7746,'0'-7'0,"-2"-4"0,-2 6 470,2-6-194,-4 9 1,4-9 92,-3 6 740,4 1-453,-6 4 137,7 0-432,-6 0 0,3 0 163,-7 0 15,1 6-261,-5 2 0,4 12 159,1 4-360,-1 3 74,-4-5 0,6 3-72,3-6-238,-2 7 1,5-11-7,-3 4 1,4-8-266,1-1 0,1-7-504,4 2 1,-2-5 460,7-5 1,-1-4 4,5-10 0,1-2 38,-1-3 1,0-1 286,0 6 1,-4 0 175,-1 5 0,-6 0 395,2-1 225,3 1 121,-6 6 1,4 4 126,-6 8 1,0 4-373,0 6 0,1 7-245,4 3 1,-3-2-72,3 2 1,-2-2-570,1 1 0,0-1-42,5-3 0,-4-8 398,4 4 0,7-4 0,6 3 0</inkml:trace>
  <inkml:trace contextRef="#ctx0" brushRef="#br1" timeOffset="110">15739 2445 6878,'-7'0'-655,"0"0"1056,7 0 5066,0 0-5325,7 0 200,-6 0-133,12 0-103,-5 0-61,6 0 1,-6 2-115,-3 3 1,1-2 23,-1 6 0,-1-4-48,-4 4 0,0 1-23,0 4 1,-4 0 103,-1 1 1,-5 3 57,6 1 0,-3 0-2,3-4 0,2-1 97,-3 0 0,4-4-77,1-1 0,1-6 158,4 2 0,-2-4-40,7-1 0,-1 0-287,5 0 0,1-6-109,-1-3 0,0 1-294,0-2 0,-4 2-207,-1-1 1,-4-2 714,4 6 0,1-6 0,4 3 0</inkml:trace>
  <inkml:trace contextRef="#ctx0" brushRef="#br1" timeOffset="111">11446 540 9039,'-8'10'1107,"3"-1"0,4 1-322,1 4 0,0 8-326,0 6 1,0 7-181,0 8 1,4 4-66,1 1 0,1-1-147,-1-4 0,-3-7 151,2-3 0,3 0-510,-3-4 0,3-4-738,-3-11-48,-2 0 1,6-1-1669,-3-3 2746,-4-4 0,12-19 0,-5-3 0</inkml:trace>
  <inkml:trace contextRef="#ctx0" brushRef="#br1" timeOffset="112">11588 540 8172,'6'-8'1963,"-3"0"-1380,7 4 1,-1 1 16,6-7 1,0 7-196,4-2 1,3-1-111,7 1 0,1-1-68,3 1 1,2 3-185,3-2 0,1-3 32,-6 3 1,5-1 4,-5 5 1,1 0-48,-6 0 1,1 0 20,-1 0 0,-4 0-204,-1 0 0,-5 0 62,1 0 0,-8 0 167,-2 0 0,-4 0 9,4 0 386,-5 0-114,2 0-221,-6 0 0,0 2 59,0 2 0,0-1-65,0 7 0,-2 1 4,-2 8 0,2 3 3,-3 6 0,4 2-109,1 4 1,0 2 96,0 7 0,0-1-198,0 1 0,0 0-48,0-1 1,0-4-48,0 0 0,0-6-69,0 1 0,1-10 90,4-4 1,-3 2-647,2-2 1,-2-5 318,-2-4 0,0-6-1894,0 6 1068,0-7-458,-6 3 1755,-2-6 0,-7 0 0,1 0 0</inkml:trace>
  <inkml:trace contextRef="#ctx0" brushRef="#br1" timeOffset="113">11460 1137 7856,'-10'0'946,"1"0"0,6-1 239,-2-4-118,-3 3-686,7-4 1,-4 6 108,10 0 1,4 0-128,10 0 0,3 0-62,7 0 1,7 0-122,7 0 1,4 0-144,5 0 1,5 0-125,0 0 1,-2-1 145,2-4 1,3 3-317,-8-3 0,-4 4 156,-11 1 0,-7 0-563,-1 0 255,-1 0-1492,-12 0 973,-2 0 1,-9 0 927,-10 0 0,-3-6 0,-6-2 0</inkml:trace>
  <inkml:trace contextRef="#ctx0" brushRef="#br1" timeOffset="114">11801 554 6415,'-8'0'2065,"2"0"-1484,6 0 1,-2 0 361,-2 0-249,2 0-283,-4 7 1,7 7-123,4 10 0,-3 4 18,2 5 0,3 0-80,-3 10 1,3-3-293,-3 7 0,-2-3 103,3-1 0,-2-2-616,2-3 0,-4-2 83,4-3 1,-3-9-190,-2 0 0,4-7-812,1-3 0,1-6 1496,-1-3 0,3 3 0,6 0 0</inkml:trace>
  <inkml:trace contextRef="#ctx0" brushRef="#br1" timeOffset="115">11161 768 11871,'15'0'466,"-1"0"1,0 0-256,0 0 1,0-2 41,1-3 1,-1 4-43,0-4 1,0 3 42,1 2 0,-1-4 126,0-1-53,0 0-232,0 5 218,1 0-459,-7 0 1,-2 7 96,-6 2 0,-6-1-13,-4 1 0,2 6-64,-1 4 0,-1 1-57,-4-1 1,0-2 179,0 7 0,4-5 27,1 5 0,4-7 61,-5 2 1,7-3-56,-2-2 1,4 0-96,1 1 0,0-6 92,0 1 1,0-6-784,0 6 164,0-7 259,6 3 0,2-7-560,6-4 1,1 2 381,-1-7 1,0 1-421,0-5 1,-1 4 392,-4 1 1,4-1 537,-4-4 0,4-7 0,1-1 0</inkml:trace>
  <inkml:trace contextRef="#ctx0" brushRef="#br1" timeOffset="116">11218 867 7848,'-8'0'2263,"0"0"-1497,4 0 189,2 0-407,-4 0-283,6 0 0,1 0-125,4 0 0,-2 2 49,7 3 0,-1-4-461,5 4 1,1 1-242,-1-1 1,0 4-506,0-4 0,5 1 1018,0-1 0,0-3 0,-5 4 0</inkml:trace>
  <inkml:trace contextRef="#ctx0" brushRef="#br1" timeOffset="117">14815 284 11545,'8'8'40,"-1"5"-89,-7-12 53,6 12-31,-5-11-29,6 10 1,-7-4-15,0 6 0,-5-4 98,0-1 1,-4-4 111,4 5 0,-4-6-84,4 6 1,-5-5-97,6 4 94,-1-6 51,-1 10-264,4-12 158,-4 12 0,7-11-260,4 2 160,3-2 1,6 0-22,0 2 83,1-2 1,-1 4 0,-2-4 172,-2 2 0,-4 0-61,-6 5 97,0-6 0,0 10-37,0-4 1,-6-1-291,-4 2 1,3-7-131,-3 2 0,5-2-942,-4 2 37,6-4 1192,-10 5 0,11-6 0,-4 0 0</inkml:trace>
  <inkml:trace contextRef="#ctx0" brushRef="#br1" timeOffset="118">15427 284 7767,'0'-8'2072,"0"2"-1536,0 6 1001,0 0-1330,0-6-244,0 4 51,0-4 194,0 6-1,0 0-219,6 0 1,-4 0 270,10 0-497,-10 6 218,10-4-1,-10 4 219,4 0-511,-6-4 184,7 4-111,-6 1 210,6 1 0,-7 6 110,0 0 1,-2-5-24,-3 1-44,4-1 30,-12 6-37,11-1 1,-4-5 7,6 1 0,0-5-20,0 4 0,0-4-23,0 4-73,0-6 1,0 5 24,0-3 10,6-3 0,-2 9 29,0-9 121</inkml:trace>
  <inkml:trace contextRef="#ctx0" brushRef="#br1" timeOffset="119">15469 533 9001,'-4'2'0,"-6"10"0,-4-5 0</inkml:trace>
  <inkml:trace contextRef="#ctx0" brushRef="#br1" timeOffset="120">15000 2104 9943,'0'-8'1508,"0"2"-1309,0 6 43,0 0-338,0 6 0,0-3 63,0 7 1,0-5 71,0 4 0,0-4 71,0 4 1,0-4-70,0 4 1,0-4 133,0 5-161,0-1 1,0 1-107,0-1 0,0-4 78,0 4-152,0-6 1,2 8 46,2-6 0,0 0 102,5-5 0,-4 5 95,4-1 1,-4 1-65,5-5 572,-7 7-123,3 0-307,-6 8 1,-2-1-54,-2 0 0,1-4 16,-7-1 0,1-1-720,-6 1 296,7 4 138,-4-11-2224,4 4 2391,0-6 0,2-6 0,6-2 0</inkml:trace>
  <inkml:trace contextRef="#ctx0" brushRef="#br1" timeOffset="121">15739 2132 7703,'-7'0'1080,"0"0"1,7-1-174,0-4-429,0 4-221,0-6-60,0 7 202,0 0-603,7 0 223,0 0 0,3 0-287,-1 0 142,-5 0-18,2 0 0,-5 2-102,4 3 0,-3-2 50,3 6 1,-4-4 106,-1 4 1,0-4 114,0 5-73,0-1 1,0 5 112,0 1 1,0-6-100,0 0 0,0-4 316,0 5 0,2-7 251,2 2-294,-2 3 0,4-5-197,-6 6 17,0-6 1,0 5-492,0-3 228,0-3 138,0 4 1,0-5-455,0 4 246,-6-3 160,4 4 0,-10-6-1520,2 0 1633,-2 0 0,-3 6 0,1 2 0</inkml:trace>
  <inkml:trace contextRef="#ctx0" brushRef="#br1" timeOffset="122">11375 540 7742,'-2'-8'557,"-3"4"698,4-4-763,-6 6-21,7-4 1,0 4 88,0-3-230,0 4-138,0-5 1,2 6 22,3 0 1,-2 0-87,6 0-102,1 0 132,-2 6-156,4-5-212,-4 12 155,7-5-192,-8 6 125,0 0 0,-7 1-249,0-1 0,-2 0 161,-3 0 0,-1 1-8,-3-1 1,-2-5 120,6 1 0,-5-1 123,6 5 87,-1 1-136,5-1 1,0-5 70,0 1-65,0-7 0,6 3-539,4-6 1,2-1 225,3-4 0,0 3 329,4-2 0,-3-11 0,5 0 0</inkml:trace>
  <inkml:trace contextRef="#ctx0" brushRef="#br1" timeOffset="123">11559 881 9561,'0'-7'2562,"0"0"0,0 18-2158,0 3 0,0 5-324,0 0 0,2-1-297,3 5 1,-4-5-416,4 1 0,-3 1 632,-2-1 0,6 7 0,2-4 0</inkml:trace>
  <inkml:trace contextRef="#ctx0" brushRef="#br1" timeOffset="124">12228 782 7662,'-8'-2'1049,"3"-2"-551,3 2 1,1-4 850,-4 6-524,4-7-286,-12 6 1,10-6-175,-7 7 0,6 0 200,-6 0 1,2 7-146,-1 2 0,-4 5-79,4 5 0,-2-3-207,1 3 0,-1-3-25,6-2-907,-6 7 718,10-5 0,-4 2-577,10-8 0,-2-5 310,6-10 0,1 2-327,4-7 1,0 1 155,0-5 1,1-1 124,-1 1 1,-2 0 175,-2 0 1,1 4-243,-6 1 556,6-1 0,-8-2-121,6 2 1,-5 2 762,0 4-407,-2 2 789,-2-4-625,0 6 1,0 1 82,0 4 0,0-2-222,0 7 0,0 4 21,0 5 1,0 0-281,0-5 1,1 0 58,4 0 1,-2 1-455,7-1 0,-5-2 206,4-2 0,-4 1-1320,4-6 1,1 4 129,4-4 1281,0 0 0,0 1 0,1 2 0</inkml:trace>
  <inkml:trace contextRef="#ctx0" brushRef="#br1" timeOffset="125">12413 896 5978,'0'-8'720,"0"0"-25,0 3-136,0 4 372,0-6-39,0 7-20,0-6 45,0 4-391,0-4 515,0 6-268,0 0-299,0 6 0,0 2-128,0 6 1,0 1-302,0-1 0,0 0-756,0 0 0,0 0 529,0 1 0,0-1-1777,0 0 1,0 0 1958,0 1 0,6-1 0,2 0 0</inkml:trace>
  <inkml:trace contextRef="#ctx0" brushRef="#br1" timeOffset="126">12384 540 7778,'0'-8'1565,"0"0"-55,0 4-576,0 2-80,0-4-280,0 6-564,6 0 0,-2 0 23,5 0 1,-4 0 34,4 0 1,-4 1-541,4 4 298,-5-3-655,2 10 347,0-4 28,-4 6 230,4 1-124,-12-7 502,4 4 0,-9-4 91,6 6 1,-4-4 90,4-1 0,1-4-65,4 4 0,0-4 104,0 5 437,0-7-502,0 9 0,6-10-492,3 3 0,4-5 184,1-5 0,0 2-1216,1-7 1,4 6 1213,0-6 0,-1 1 0,-3-5 0</inkml:trace>
  <inkml:trace contextRef="#ctx0" brushRef="#br1" timeOffset="127">15569 796 7769,'0'-14'1406,"0"4"295,0 1-310,0 6 112,0-4-1001,0 7 1,0 7-164,0 2 1,0 4-300,0 1 0,0 7 71,0 2 0,0-1-1017,0 2 0,0-5 906,0 5 0,0 0 0,0 4 0</inkml:trace>
  <inkml:trace contextRef="#ctx0" brushRef="#br1" timeOffset="128">14943 1265 7252,'-8'0'1461,"2"0"-1086,6 7 1,-2-6 1,-2 4 56,2-4-140,-4 6-83,6-6 0,1 10 64,4-6 0,-2 0-48,7-5 1,-5 5-91,4-1 1,-1 3-1,1-3 0,4 0-118,-3 5 0,2-6 79,2 2 0,1 1-60,-1-1 1,0 1-61,0-1 1,5-2 6,0 7 1,0-6-15,-5 6 0,5-5 82,0 4 1,5-6-78,-5 2 0,1 1 99,-1-1 1,-3 1 4,3-1 1,2-3-33,-2 2 1,1-2 3,-1-2 0,-1 5-27,5 0 0,-5-1 28,1-4 0,1 0-30,-1 0 1,2 5 30,-2 0 0,-2 0-91,7-5 1,-5 0 76,4 0 0,-5 0-4,1 0 0,1 4-16,-1 1 0,2 1 1,-2-1 0,-2-2-30,7 7 0,-7-7 36,2 2 1,2 1-33,-3-1 0,8 1 29,-3-1 1,0-4-61,0 4 1,-4-3 63,5-2 1,0 0-2,4 0 1,-1 0-54,-3 0 1,1 0-6,-6 0 1,6 0-46,-1 0 1,-2 0 70,2 0 1,-5 0-29,4 0 1,-4-2 16,5-3 0,-7 4-93,2-4 1,2 3 88,-2 2 0,1-1-2,-1-4 0,-1 3-122,5-2 1,-5 2 104,1 2 0,-2-5-83,2 1 0,-3-1 73,3 5 1,-3 0 74,-2 0 1,0-5-81,0 0 1,0 1 7,1 4 0,-6 0 20,1 0 1,-1 0 22,5 0 1,-4 0-64,-1 0 0,-4 0-287,4 0 224,1-7 0,4 6 68,0-4 0,-4 2-99,-1-2 36,1 4 2,4-12-201,-6 11-243,5-4 257,-12 6 0,4 0-815,-10 0 1125,4 0 0,-18 0 0,3 0 0</inkml:trace>
  <inkml:trace contextRef="#ctx0" brushRef="#br1" timeOffset="129">15157 1251 10488,'-15'0'213,"1"0"-27,0 0 1,-5 5-91,0 0 1,-5-1 130,5-4 0,-6 5-290,1 0 1,-1-1 45,1-4 1,-1 2-119,6 3 1,-6-4 8,1 4 1,4-2-82,1 2 356,3-3 0,2 9-73,-1-7 1,8 3 41,2-3 1,3 0-59,2 5 0,7-4 68,2 4 0,4-4-40,1 5 1,5-3-64,0 3 1,5 3 3,-6-4 0,6 4-132,-5 1 1,5-5-215,-5 1 1,6-1 135,-1 6 1,-4-1-584,-1 0 0,-1-5 342,1 1 0,-4-5 422,4 4 0,-3 1 0,-2 4 0</inkml:trace>
  <inkml:trace contextRef="#ctx0" brushRef="#br1" timeOffset="130">17048 1919 9927,'0'-8'679,"0"2"0,-2 6-454,-3 0-104,4 0 1,-6 6-62,7 4 0,-4-2 48,-1 1 1,-2 2-24,3 8 0,1-3-99,-7 3 0,5 3 70,-4 2 1,1-2-76,-1 2 1,-4-1 65,3 6 1,-2-1-94,-2 1 0,-5-1 57,0 0 1,0 1-6,4-1 0,-3 1-25,-1-1 1,0-1-12,4-3 1,-4 3-61,0-4 1,1-2 105,3-2 0,-1 3-150,-2 2 0,2-4 70,-3-1 1,3-3 1,2-2 0,0 5 35,-1 0 0,0 0-1,-4-5 1,3 2 55,-3 3 0,-2-3-54,2 3 1,-4 1 36,4-1 0,-2 5-22,2-5 1,-1 4 71,-4-4 0,-1 5-41,6-5 1,-5 2 5,5-2 1,-5-4-24,5 4 0,-4-3 3,4-2 0,-5 1-48,5-1 0,-5-5 46,5 1 1,-4-1-74,4 5 0,-6-4 63,1-1 1,-1-1-9,1 2 1,-3 1 7,3-6 1,-3 4-3,-1-4 1,4 4-9,1-4 0,-1 1 0,-5-1 0,4-3 73,-3 2 1,7-2-61,-7-2 1,4 0 74,0 0 1,-2 0-66,2 0 0,-1 0-1,1 0 1,2 0 4,3 0 1,1 0-35,-5 0 0,1-5 34,-2 0 1,3-1-70,7 1 0,-5 2 19,0-6 0,0 4-9,5-4 0,0 4-13,0-5 0,4 1 38,1-5 0,-1 4-19,-4 1 0,1-1 14,4-4 0,-4 0 9,4 0 1,1 4-9,-2 1 1,6-1 7,-6-4 1,5 4-20,-4 1 1,4 1 2,-4-1 0,6 1 63,-2 3 0,-1 2-51,1-7 0,-2 7 84,3-2-77,2 4 1,-9-1 23,6-3 0,-1 4 59,1-4 13,4-3 60,-6 7 12,1-12-29,4 11-59,-4-4 5,6 0 8,0 4-153,0-4 96,0 6-172,0 0 257,0 6 1,0 2-67,0 6 0,0 1 86,0-1 1,0 0-41,0 0 0,0 5-21,0 0 1,0 5-49,0-5 0,5 4-6,0-4 0,-1 5-157,-4-5 0,0 5 58,0-5 0,2 0-301,3-5 0,-4-5 134,4 1 1,-3-5-803,-2 4 91,0-6-253,0 4 769,0-7 1,-5-2 224,0-3 1,0-3 225,5-6 0,-6 0 0,-2 0 0</inkml:trace>
  <inkml:trace contextRef="#ctx0" brushRef="#br1" timeOffset="131">15057 2914 7876,'0'-8'1068,"0"-4"-537,0 10 1,2-4-151,2 6 0,0 0-234,5 0 0,0 2-166,6 2 1,-1-1-162,0 7 1,0-2-438,1 1 1,4 2 616,-1-6 0,8 6 0,-4-3 0</inkml:trace>
  <inkml:trace contextRef="#ctx0" brushRef="#br1" timeOffset="132">16237 1052 8309,'-6'-8'1694,"4"2"-1012,-4 6-158,6 0 96,0-7-32,0 6-328,-6-5 0,2 6-26,-5 0 1,6 6-13,-2 3 0,-3 4-99,-1 1 0,1 0 86,-2 1 1,6 4-119,-6 0 0,5 4 6,-4-4 0,6 0-102,-2-5 0,3 1 23,2-1 1,0 0-210,0 0 0,0-4-17,0-1 0,7-6-11,2 2-53,4-3 1,1-4 83,0-3 1,0-3-77,1-6 0,-1 0 129,0 0 1,-4-5 60,-1 0 0,-6 0 125,2 5 0,1-5-99,-1 0 1,0-2 142,-5 2 0,0 4-95,0-4 0,-5 1 114,0-1 0,-7 3-52,-3-2 0,1 2 58,-5 1 0,2 6-48,-2 0 0,3 1-45,-3-2 1,3 2 36,2 4 1,0 2 5,0-3 0,4 4-144,1 1 110,6 0 1,-4-2-243,7-3 1,2 4 67,3-4 0,2 2-79,8-2 1,-1 2 44,0-7 0,2 3-70,3-3 0,-3-1 88,3 6 1,1-4 36,-1 4 0,0 0-52,-5 5 0,1 0 30,-1 0 1,0 0 132,0 0 1,0 0-76,1 0 0,-6 7-439,1 2 380,-1 4 1,4 1 139,-4 0 0,4 0 0,-5 1 0</inkml:trace>
  <inkml:trace contextRef="#ctx0" brushRef="#br1" timeOffset="133">16521 640 11592,'0'-8'2121,"0"2"-1704,0 6 0,0 1-128,0 4 0,0-2-81,0 6 1,0-4 13,0 5 0,0-1-326,0 5 1,0 1 119,0-1 1,2-5-574,3 1 1,-4-1 69,4 5-1039,-3 1 1,-2-1 1525,0 0 0,6 0 0,2 1 0</inkml:trace>
  <inkml:trace contextRef="#ctx0" brushRef="#br1" timeOffset="134">16422 1152 7808,'0'7'2095,"0"1"-683,0-3-547,0 3 1,-2 6-538,-2 0 0,2 1-123,-3-1 0,4 0-742,1 0 1,0 0 405,0 1 0,0-6-986,0 1 1117,0-1 0,6-1 0,2-2 0</inkml:trace>
  <inkml:trace contextRef="#ctx0" brushRef="#br1" timeOffset="135">16393 583 7817,'0'-8'3092,"0"2"-2121,0-1 165,7 6-724,1-6 1,1 7 140,1 0-356,-1 0 0,5 7 11,1 2 1,-6-1-170,1 2 1,-6-1 80,6 5 0,-6 1-35,6-1 1,-7 0-25,2 0 1,-4-4 23,-1-1 0,0 1-180,0 4 1,-6-2-1,-3-2-219,-4 3 1,-1-7 140,0 3 1,4-2-147,1-7 0,4 1-187,-5 4 100,7-3 357,-3 4 1,8-6-79,2 0 1,-1 0 169,7 0 1,-1-2-75,6-2 0,0 2 26,4-3 0,-3 4-31,3 1 0,-3 0 119,-2 0 111,0 0 87,1 6 1,-3-3 159,-2 7 162,-4-1-88,-6 5-316,-6 1 0,-2-3-267,-6-2 1,-5-2 88,0-4 1,0-1-577,4 7 0,-4-7-120,1 2 0,0-2-403,9 2 1,-4-4-679,4 4 1756,2-3 0,-5-2 0,4 0 0</inkml:trace>
  <inkml:trace contextRef="#ctx0" brushRef="#br1" timeOffset="136">16294 3241 8157,'0'8'2323,"0"-1"-1542,0-7 93,0 0-85,0 6-537,0-5 1,2 6 0,2-7 0,-2 1 152,3 4-349,-4-3 283,-1 4-255,7-6 75,-6 6-120,5-4-69,-6 11 105,7-12-180,-6 12 133,6-12-37,-7 12 120,0-11-219,0 4 82,0-6 0,0 1-44,0 4-235,0-3 78,0 4-51,0-6-1315,0 0 1403,0-6 141,0 4-127,0-4 319,0 6-170,0-6 250,0 4 56,0-4-188,0 6-47,0 0 36,0-7-249,0 6 122,0-6-200,0 7 87,0 0 90,0-6 262,0 5-226,0-6 240,0 7 77,0 0-186,0-6-75,0 4 21,0-4-4,0 6 853,0 0-766,0-6-165,0 4 146,0-4-303,0 6 385,0 0-143,-7 0-22,6 0 0,-7 5 85,3-1-54,4 7 0,-11-3-13,8 6 0,-6 2-7,5 3 0,-1-3-43,1 3 1,4 1 42,-4-1 0,4 2-53,1-2 1,0-3 44,0 3 1,0-8-98,0-2 3,0 1 22,6-2 1,2-2-14,6-6 0,0 0-128,0 0 1,-4-6 30,-1-4 0,-1 2 53,2-1 1,2-1 61,-2-4-34,-4 0 1,5 0 107,-6-1 1,0 1-7,-5 0 1,0 0 193,0 0-188,0-1 71,0-5 0,-5 4 60,0-3 0,-6 3-68,2 2 0,-4 1-46,-1 4 1,-2-4 7,-3 4 1,3 1 2,-3-2 1,4 6-3,0-6 0,0 5 112,-4-4 1,8 4-102,-4-4 0,4 6-43,-3-2 1,5-1-154,-1 1 185,7-6 0,-8 3-148,6-6 0,0 4 79,5 1 1,0 4-101,0-5 0,0 6 2,0-6 25,0 7-5,7-10 0,-4 7 75,6-3 0,-4 1-114,5 3 1,-6-1 88,6-4 0,-6-2 8,6 2 1,-5 2-46,4-1 1,-1 4-6,2-5 1,2 6 48,-2-6 1,-2 7-40,1-2 52,1-3 1,4 7-5,0-4-196,0 4 1,0 1 108,1 0 0,-1 0-702,0 0 0,0 6 810,0 3 0,1 4 0,-1 1 0</inkml:trace>
  <inkml:trace contextRef="#ctx0" brushRef="#br1" timeOffset="137">16550 3412 7793,'0'-8'831,"0"-5"471,0 6-874,0-1 0,0 0 539,0 3-203,0 3-44,6-4-535,2 12 1,6-2-119,1 5 1,-6-4-204,1 4 0,-6-6 196,6 2 1,-6 1-709,6-1 498,-7 6 1,3-8-506,-6 7 245,0-1 1,-4 6 139,-1-1 0,-6-5 403,1 1 0,-1-1-79,2 5 1,-4-4 321,4-1 1,2-4-167,3 5 0,-3-6 860,3 6-358,-1-7-498,11 3 1,2-6-106,6 0 1,2-1-216,3-4 0,-3 2-624,3-7 0,-3 7 398,-2-2 0,-5-1-874,1 1 1,-5 1-46,4 4 1251,-6-7 0,10 6 0,-5-6 0</inkml:trace>
  <inkml:trace contextRef="#ctx0" brushRef="#br1" timeOffset="138">16564 2858 8153,'0'-8'2328,"0"1"-1941,6 7 1,-2 0 61,5 0-304,-6 0 1,8 2 79,-6 3 0,1-4-211,-1 4 0,-3 3-47,2 1 0,0-2-41,0-3 0,-2 4-307,3 2 134,-4-4 166,-1 7 0,0-10 28,0 6 107,0-6 1,-1 9-3,-4-8 0,3 3 85,-2-3-59,2-2-21,2 11 0,0-10-222,0 6 151,0-6-75,6 10 1,-3-7 53,7 4 0,-7-2-13,2-4 1,-4 0 18,-1 5 0,0-4-2,0 4-66,0-6 0,-1 8 0,-4-6 1,2 2-65,-7-3 1,1-2 74,-5 3 0,4-4-386,1-1 0,-1 0 167,-4 0 1,5 0-1117,-1 0 1421,7 0 0,-10 0 0,5 0 0</inkml:trace>
  <inkml:trace contextRef="#ctx0" brushRef="#br1" timeOffset="139">16905 3099 7841,'0'8'3316,"0"-2"-2415,0-6-770,0 0 0,-6 7 0,-2 1 0</inkml:trace>
  <inkml:trace contextRef="#ctx0" brushRef="#br1" timeOffset="140">14559 1066 7260,'0'-8'-52,"0"2"298,0 6 663,0 0 1,-4 2-907,-1 2 0,-1-2 133,1 3-227,3-4 85,-10 6 1,8-4 43,-5 6 22,0-6-38,-6 10 1,1-7 168,0 4-157,0 2 0,-1-5 40,1 2 1,0 2 23,0-6-97,0 6 1,-1-8 52,1 7 1,0-7-15,0 2 0,4 1 1,1-1-23,-1-1 1,-4 1-44,0 0 1,4 0 49,1-5 0,-1 4-64,-4 1 0,5 0 56,-1-5 0,1 5-48,-5-1 1,-1 6 40,1-5 1,0 1-23,0-1 0,4-2 18,1 6 0,-1-6 3,-4 2 0,0 1 121,0-1-121,-1 6 0,1-9 84,0 3 0,0 1-70,-1-1 0,1 1-15,0-1 0,0-4-13,0 4 1,-1-2-85,1 2 1,0-4 59,0 4 1,0 2-13,-1-3 0,1 6-69,0-6 1,0 3 80,-1-2 1,1-4 29,0 4 1,0-2-40,0 2 0,-1-4 100,1 4 1,0-3-89,0-2 0,-1 4 108,1 1 1,0 0-73,0-5 0,1 1 5,4 4 0,-4-3 11,4 2 1,-4-2-6,-1-2 1,0 0-29,-1 0 1,1 0 27,0 0-51,0 0 34,-7 0 0,1 0-15,-4 0 1,3 0 65,7 0 1,0 0 5,0 0 1,-5 0 11,0 0 0,0 0-55,5 0 0,-1 0 110,1 0 1,-5 0-93,0 0 1,0 0 19,5 0 0,-5-5 10,0 1 1,0-1-103,5 5 1,0-2 42,0-2 1,-1 2-17,1-3 53,-6 4 1,4-4-22,-3 0 1,3 0 82,2 5-84,0-6 1,-1 3-36,1-7 0,0 7 74,0-1-82,-1-4 1,1 5 19,0-7 0,0 7-7,0-2 0,-1 2-34,1-2 46,0 4 1,0-10 61,0 6-62,-1 0 0,1 5 68,0 0 0,4-5-58,1 1 1,4-1 2,-4 5 0,4 0-14,-5 0 1,6 0-2,-6 0 1,6 0-39,-6 0 62,7 0-32,-10 0 0,7-2 6,-4-2 1,3 2 34,2-3 1,2 4-26,-7 1 24,7 0 0,-5-2-22,3-3 2,4 4-18,-12-6 16,12 7 0,-7-4 18,3-1-14,3 0-11,-4 5 0,4 0 1,-2 0 1,2-1-20,-3-4 14,4 3-1,1-4-12,0 6 13,0 0-2,-6 0 3,4 0 0,-4 0 0,6 0-1,0 0 203,0 6-189,0-4 57,0 11 1,0-6-52,0 8 0,1-6-5,4 1 15,-3-1 0,5 5-64,-2 1-6,-3-1 1,9 0-118,-6 0 0,-1-4-102,-4-1 1,5-4 75,0 4 0,-1-4-556,-4 5 207,7-7-677,-6 9 798,6-10 1,-6 6-221,4-3-7,-3-4 637,4 6 0,0-7 0,2 0 0</inkml:trace>
  <inkml:trace contextRef="#ctx0" brushRef="#br1" timeOffset="141">12526 1308 7818,'-14'0'-513,"5"0"1135,-1 0 1,7-2 260,-2-2 313,4 2-798,1-4 1,6 1-164,3 0 0,4 0-41,1 5 1,2 0-107,3 0 1,-3 0-149,3 0 0,-3 0 133,-2 0 0,0 0-592,0 0 1,0 0 266,1 0 1,-1 0 251,0 0 0,0 7 0,1 1 0</inkml:trace>
  <inkml:trace contextRef="#ctx0" brushRef="#br1" timeOffset="142">12029 1336 10783,'-8'0'1376,"1"0"-1046,7 0 278,0 0 1,-4 2-361,-1 3-118,0-4 2,5 12 1,-5-10-39,1 7 0,-1-6-15,5 6 0,-5-6-5,1 6 1,-3-5-56,2 4 0,2-4 88,-6 4 1,6-4-219,-2 5 145,-3-7 1,5 5-122,-7-4 0,6-2-27,-6 3 73,7 3-29,-10-7-180,5 6 140,-6-1 1,0-5 77,0 4 0,4-2-57,1 2 51,-1-3 0,-4 4 89,0-6 0,4 0-79,1 0 0,4 0 122,-4 0 0,4 0-59,-4 0 27,-1 0-49,-4 0 0,0-5 4,-1 0 0,6-4-86,-1 4 86,1-6-51,-5 3 25,0-6-39,-1 0 1,6 1 26,-1 4 0,6-2-25,-6 6-5,7-6 1,-5 5 16,3-4-42,4-3 1,-7 6 47,3-8 1,4 6-23,-4-1 49,3 7 5,2-9-11,0 4 0,0-2 1,0 1 127,0 6-125,0-4 127,0 1-102,0 4 65,0-4-76,0 6 118,0 0-10,7 0-7,-6 0 0,5 2-81,-6 2 1,0 0 126,0 5 1,0-4-96,0 4 0,0 1-73,0 4 0,0 0-34,0 0 1,0 1-163,0-1 1,-4 0-143,-1 0-2,0 0 1,1 1-59,-1-1 1,-2-5-120,3 1-357,2-7 1,-6 3-209,3-6-603,4 0 1150,-5 0 0,6-6 546,0-4 0,0-2 0,0-2 0</inkml:trace>
  <inkml:trace contextRef="#ctx0" brushRef="#br1" timeOffset="143">11531 1308 7806,'6'-8'-102,"-4"2"320,11 6 167,-6 0 0,3 0 27,-1 0 0,-4 0 707,5 0-763,-1 0 0,5 0-29,1 0 0,-1 4-762,0 1 1,0 5 211,0-6 223,1 1 0,5 1 0,2 2 0</inkml:trace>
  <inkml:trace contextRef="#ctx0" brushRef="#br1" timeOffset="144">14545 2730 10517,'-8'0'1117,"0"0"-698,4 0-171,2 0 0,-9 1-43,6 4 0,-6-4-13,2 4 0,1-2-22,-2 2 0,1-3-104,-5 2 0,-1 3-35,1-3 1,0 3 81,0-2 0,0-4-35,-1 4 1,-4-4 43,0-1 1,0 5-96,5 0 1,0 0 29,0-5 0,0 0-10,-1 0 1,-4 0-34,0 0 0,1 1 92,3 4 1,1-3-189,0 2 0,0-2 81,-1-2 1,0 0-82,-4 0 0,3 0 55,-3 0 1,3 0-69,2 0 1,0 0 108,-1 0 0,0 0-6,-4 0 1,3 0 27,-3 0 1,2 0-34,-2 0 0,3 0 82,-3 0 1,2 0-63,-2 0 0,1 0 15,-6 0 1,7 0-13,-2 0 1,3-2 14,2-2 1,-5-3-25,0-2 0,0-2-5,5 6 0,0-5-16,0 6 1,-1-7 23,1 1 0,0-1-27,0 2 0,0-4 24,-1 4 1,1 1 28,0-2 0,0 2-34,-1-1 1,1-4 118,0 4 1,-5 1-43,0-2 0,0 6-25,5-6 0,0 5-9,-1-4 0,1 1-4,0-2 1,-5-1-38,0 7 0,0-6 45,5 5 1,0-6-138,0 2 1,-1-2 103,1 1 0,0-2-118,0 2 0,-1-2 0,1-3 1,0 1 23,0 0 0,0 0 44,-1 0 0,1-1 1,0 1 1,0 5 34,-1-1 1,1 1-37,0-6 1,0 3 22,0 2 0,1-2-13,3 2 0,-2 2-13,2-1 0,-2-1-22,-3-4 1,3 0-85,2 0 1,-2 4-24,2 1 0,-1-1 69,2-4 1,-4 0-40,4 0 0,1 1 46,-2 4 1,2-4-2,-1 3 0,1 3-99,3-3 248,-3 1-35,-6-6 45,0 1 0,1 0-4,4 0 0,-4 4-93,4 1 1,1 1 60,-2-2 1,2-2-39,-1 2 1,-4-1 6,4 2 0,-2-4-11,1 4 0,-2 1 2,2-2-75,-3 1 1,-1-5 67,0-1 1,5 3-91,-1 2 1,5-2 75,-4 2 1,6 2 27,-2-1 1,-1-1-36,1-4 0,-1 5 108,1-1 1,3 5-65,-2-4 0,0 4 68,0-4 0,2 4 18,-3-5-38,-3 7 0,5-8-83,-6 6 52,6-6 0,-8 8-125,6-6 0,-1 4 45,1-4-65,3 5 0,-6-7-9,4 7 59,2-7 0,-6 4 38,3-2 1,4 1-24,-4 3 120,3 4 0,1-10-118,-4 6 157,4 0-115,-6-1 1,2 3 42,1-7-32,-1 7 0,5-5-13,0 3 9,-6 4-6,4-12 1,-4 10 42,6-7-43,-7 7 32,6-9-16,-5 10 87,6-11-89,0 12 1,0-7 15,0 3 1,-2 4-13,-3-4-10,4 3 1,-6 1-7,7-4 27,0 3 35,0-4 1,-1 6-34,-4 0-11,3-6 20,-4 4-89,6-4-36,0 6-33,0 0 170,0 6 0,0-3-68,0 7 1,0-1 104,0 6 1,0-1-86,0 0 0,-5 0-24,1 0 1,-1 2-37,5 3 1,0-3-120,0 3 0,0-3-272,0-2 290,0 0 1,0 0-441,0 1 1,0-6-155,0 0-1072,0-5 392,0 8 71,6-10 1045,2 4 1,5-7 314,-4-4 0,4-3 0,-5-6 0</inkml:trace>
  <inkml:trace contextRef="#ctx0" brushRef="#br1" timeOffset="145">12299 1507 7847,'-7'-8'1786,"6"-5"-585,-12 12-425,12-5-13,-6 6-268,7 0-123,0 0-135,7 0 1,1 0-346,6 0 1,-5 1-155,1 4 0,1-2-192,8 6 0,-3-5-820,3 0 1,-4 4 1273,0 2 0,5 2 0,2 3 0</inkml:trace>
  <inkml:trace contextRef="#ctx0" brushRef="#br1" timeOffset="146">11730 1862 7152,'-8'2'201,"3"3"0,4-2-129,1 6 1,-2 6 24,-2 3 0,2 8-83,-3-3 1,-1 11 69,1 4 1,-4 3-171,4 1 1,-5 7 43,6 3 1,-6 5 27,6 5 0,-6-8-177,5 2 1,-4-2 206,4 3 0,-4 0-65,4 0 1,-1-5 50,1 0 0,2-5 15,-7 5 0,5 1-16,-4 3 0,1-3 132,-1-1 1,-4-5-69,3 5 1,-2-4 10,-2 4 1,6-11-100,3 1 0,-1-4 61,1 0 1,-5 2-158,6-7 0,-1 0 90,5-4 0,0-1-70,0 0 1,0 1 204,0-1 1,0-4-136,0 0 1,0-7-9,0 2 0,0 2 22,0-3 1,0-3-7,0-6-2,0 1 0,0 4 22,0 0-23,0-6-68,0-2 58,0-6-106,-6 0 60,4 0 1,-6-4-110,3-1 1,4-6 30,-4 1 1,2 2 41,-2-1 0,4-5 33,-4-5 0,3 0 14,2 5 0,-4-5 131,-1 0 1,0-5-138,5 5 0,-2 0 302,-2 5 0,2 0-36,-3-1 0,4 6 144,1-1-39,0 7 0,0-1-67,0 8 1,0 4-83,0 6 0,0 7-10,0 3 0,5-2-120,-1 1 0,1-5 68,-5 1 1,5-3-85,0-2 0,1-5 85,-1 1 18,-4-7-154,12 3 0,-7-7 56,4-4 1,2-3-202,-2-6 1,-2-5 73,1 0 0,-1-6-805,1 1 926,4-3 0,-5-1 0,6-1 0</inkml:trace>
  <inkml:trace contextRef="#ctx0" brushRef="#br1" timeOffset="147">13550 1535 6999,'8'0'264,"-2"0"-109,-6 0 60,0 0-373,-6 0 84,4 0 0,-10 5 24,2 0 1,2 4 27,-1-4 0,-1 5-8,-4-6 1,-5 7 21,0-1 0,-5 2-10,6 3 1,-8-3 31,3-2 0,-4 6-26,-2-7 0,1 10 64,-1-10 0,1 10-3,0-9 0,-1 10 6,1-5 1,-1 2-18,1-3 1,-2-4 8,-3-1 0,1 1 12,-6 4 0,2 0-26,-2 0 1,-3 1-59,3-1 1,-8 5 57,-1 0 0,-6 4-101,6-4 0,-5 7 86,5-3 0,-6 3-56,6-3 1,0 3 42,4-7 0,0 4 2,1-4 0,-6 6 52,1-1 1,0-2-59,4 2 1,0-5 97,1 5 0,-1-2-81,0 1 0,1 4-27,-1-3 1,-1-2 14,-4 2 0,4-5-10,-3 4 1,7-5 0,2 1 0,7-2-9,-2 2 0,-2-2-19,2 7 1,-2-5 24,2 5 1,1-5-20,-6 4 1,2 0 18,-2 0 0,-2 4 9,7-3 0,-5-2-3,5 2 0,0-2 0,5 1 1,-1 4 17,1-3 0,-6 3-19,1 1 0,0-4 88,5 0 1,4-5-79,0 4 1,-1-1 28,-8 2 1,8 3-22,-4-3 1,4-2-13,-4 1 1,1 1-5,0 5 1,-1-6-4,1 1 1,4 0-2,0 4 1,5-4-7,-4-1 0,5 0-103,-1 0 0,4-2 105,0-7 0,1 0-37,0 0 1,0 1 24,-1-1 0,1-1-13,0-4 0,-2 4 4,-3-4 1,3 4 52,-3 1 0,-1-1-22,1-4 1,-2 4 6,2-4 1,8 2 39,-3-1-52,3 2 0,-1-8 21,2 5-15,-3-6-110,12 3-37,-5-6-291,6 0 210,0 0-32,6 0 1,-3 0 9,6 0 0,-4-1 246,5-4 0,-6 2 0,6-6 0,-1-1 0,6-4 0</inkml:trace>
  <inkml:trace contextRef="#ctx0" brushRef="#br1" timeOffset="148">10123 3526 8083,'-14'6'-1470,"2"-3"1663,2 7 0,-1-1-61,6 5 1,-6 5-54,2 0 0,1 7-2,-2-3 0,6 4-14,-6 1 0,7-5-110,-2-4 0,4-4 124,1 0-195,0-1 131,0 0-117,0-6 1,6-7 60,4-5 1,2-12-109,2 2 1,2-5 97,3 0 53,3-3 0,7-7 0,-1 1 0</inkml:trace>
  <inkml:trace contextRef="#ctx0" brushRef="#br1" timeOffset="149">15484 1663 6582,'-10'8'132,"1"-3"0,-1-2 5,-4 2 1,0-2-88,-1 6 1,1-4 4,0 5 1,-5-6 12,0 6 0,-6-5-118,1 4 1,-3-1 42,-1 2 0,-1 2-7,1-2 1,-2 1 18,-3-2 1,1 4-12,-6-4 1,5 4-10,-5 1 1,5-4 14,-5-1 0,7-1 87,-3 1 0,4 3-75,2-8 1,-5 3 58,0-3 0,-1-2-40,6 3 1,-2 1 5,-3-1 0,-2-1-19,-3-4 1,2 5-1,3 0 0,-4 4-58,-5-4 1,-1 5 60,0-6 0,1 6-4,-1-5 1,0 6-10,1-2 1,-7 2 64,-3-1 0,3 2-36,1-2 0,-2-2 11,-2 1 1,-2 1-32,2 4 0,-2-5 0,7 1 0,-7-1-65,2 5 0,-4-1 71,0-3 1,-1 2-195,0-2 0,5 1 174,0-2 0,-4 4-29,-1-4 1,-3-1 41,8 2 1,2-6 1,-2 6 1,-1-1-15,-3 6 0,0-6 4,4 1 1,-5-1-5,0 5 0,5-4 6,-5-1 0,4-1-18,-4 2 1,-2 2 13,-2-2 0,2 1-46,-2-2 1,7 2 64,2-6 1,-2 6-1,-8-1 1,9-3-5,-4 3 0,8-1 6,-3 6 1,4-1-28,-4 0 0,6-1 11,-1-4 1,3 4-11,1-4 1,-1 4 14,-3 1 1,7 0-35,-3 1 0,-1-1 24,-3 0 0,-2 0-7,1 0 0,4-1-7,-3-3 1,3 2 8,1-2 1,-1 4-4,-4 5 0,9-3 4,-4 3 1,4-4-28,-4 0 1,-1 4 25,-4 0 0,9 1-22,-4-1 1,5-3 46,0 3 1,-3-2 0,3 2 0,2-3 103,-2 3 0,5-2-126,-5 2 0,-1-1-4,-9 5 0,4-1 8,-3 2 0,2 3-138,3-3 0,-1 2 127,0 3 0,5-2-6,1-4 0,5 3 2,-1-7 0,1 6-9,-1-1 1,3-2 42,-3 1 0,3-4 7,1 5 0,-1 0 70,-3 4 1,3-4-101,-3 0 1,5-5 143,4 4 1,-3-1-106,3 2 0,-1 1-25,1-6 1,-1 5 0,6-5 1,-1 6 5,1-1 1,3-4-32,-3-1 0,3-3-7,2-2 0,3 2-29,-3 3 0,7-3 49,-7 3 1,5-8-122,-1-2 1,-3 1 107,4 4 1,1 0-122,-1 1 1,4-6 52,-5 1 1,6-3 32,-6 3 1,5 1 34,-4-6 1,4 4-43,-4-4 0,6 1-85,-2-1 48,-3-3-269,6 4 176,-4-6-276,6 0 64,0 0 234,6-6 1,2-2 155,6-7 0,1 1 0,-1 0 0,0-7 0,0-1 0</inkml:trace>
  <inkml:trace contextRef="#ctx0" brushRef="#br1" timeOffset="150">8929 3867 7987,'8'-8'-187,"-2"-5"0,-6 10 124,0-6 79,0 6 0,0-5 229,0 3 133,0 3-432,0-4 136,0 6 0,-1 0-106,-4 0 1,2 6 84,-7 4 0,6 1-111,-6-2 1,5 4-4,-4-4-85,6 4 107,-3 1 0,1-4 52,0-1 1,0-4-141,5 4 139,0-5-116,0 2 98,0-6 0,7-2-137,2-2 0,10-11-56,5-8 0,9-4 191,5-2 0,9-5 0,4-3 0</inkml:trace>
  <inkml:trace contextRef="#ctx0" brushRef="#br1" timeOffset="151">11986 1663 8187,'-8'0'-428,"0"0"-451,3 0 502,4 0 374,-5 0-54,-1 0 143,6 0-76,-6 0 45,7 0 0,0 2 1,0 3 0,0-2-6,0 6 1,0 1-4,0 4 1,5 0 35,0 0 1,1 1-32,-1-1 0,-2 2-17,7 3 0,-6-2 4,6 7 0,-6-2 1,6 1 0,-5 4-40,4-3 0,1-2-8,4 2 0,-5-5-37,1 4 0,-1 1 67,6 5 1,-1-6-62,0 1 1,-5-5 49,1 5 0,-1-2 44,6 1 0,-1 3-37,0-7 0,-4 6 2,-1-1 0,0 1-12,6-1 0,-6 2 4,1-2 1,-1-2-27,5 2 0,-4-2 30,-1 2 0,1-4-36,4-5 1,0 3 30,0 1 1,1 2-24,-1-2 1,2-3 33,3 3 0,-4-2 0,4 2 0,-3 2 17,-2 2 1,1 4 9,-1-3 1,2-2-57,3 2 1,-4-1 25,4 6 1,-3-6-14,-2 1 0,2-5 15,3 5 0,-2-7-22,7 2 1,-5-3 2,5-2 1,-5 0-10,4 1 1,1-6 13,5 0 0,-6-1 4,1 2 0,-2 2-23,2-2 1,1 3 15,-6 1 1,5-2 35,-5-2 1,1 3-36,-1-4 1,-1 4-17,5 1 1,-4 0-24,5 0 1,-5 2-6,5 3 1,-2-3 8,1 3 1,4-3-8,-3-2 1,3 0 26,1 0 0,-1-1-8,-3-4 1,3-1 73,-4-3 0,4-2-76,2 7 1,-1-6 75,1 6 0,-6-5-54,1 4 1,0 1 3,4 4 0,-4-5-16,-1 1 1,-4-1-6,5 5 0,0 1 1,4-1 1,-4-1 13,0-4 0,-2 4-16,1-4 0,4 4 5,-3 1 0,-2-1-1,2-4 0,-5 4 21,4-4 1,-4 2 1,5-1 1,-7 2 9,2-2 0,-3-2 4,-2 1 1,5 1-17,0 4 0,0-1-2,-4-4 1,0 4-66,4-4 1,-3 4 64,3 1 1,-3-5-123,-2 1 1,-4-5 77,-1 4 0,-1-4-8,1 4 1,2-4-16,-6 5 1,5-6-5,-6 6 1,3-5-35,-3 4 59,-2-6 0,4 5-96,-6-3 59,0-4 71,0 6 0,2-7-82,3 0 134,-4 0-157,6 0-2,-7 0 8,6 0-7,-5 0 61,6 0 0,-6-5-33,4 0 83,-3 1 0,4-3 0,-6-1 0</inkml:trace>
  <inkml:trace contextRef="#ctx0" brushRef="#br1" timeOffset="152">14275 3910 7939,'-14'0'-565,"4"0"330,1 0 575,6 0-131,-4 0 27,7 0-128,0 0 1,8 1-21,7 4 1,0-4-99,9 4 1,0 1 85,4-1 1,-4 0-139,0-5 1,-6 5 73,6-1 0,-6 1-111,1-5 0,-4 5 23,0 0 1,-1-1-36,0-4 170,-6 0 156,-2 0-140,-6 0 1,-1-1-58,-4-4 1,-3-1 143,-6-4 0,0-2-66,-1 2 1,3 2-61,2-1 1,-2-1-66,2-4 0,-1 0-167,2 0 0,-3-1 28,8 1 0,-1 0-183,5 0 0,0 4 351,0 1 0,0-1 0,0-4 0</inkml:trace>
  <inkml:trace contextRef="#ctx0" brushRef="#br1" timeOffset="153">13877 2872 7971,'-8'0'-1238,"2"0"1359,6 0 1,-2 0-3,-3 0 1,4 1-43,-4 4 1,4 3 44,1 6 0,-5 7-28,0 2 0,0 11 7,5 3 0,-1 12-28,-4 8 0,3 2 20,-2 7 1,-3-4-276,3 4 1,-3 0 264,3 5 1,2-12-142,-3-7 0,2-6 117,-2-4 0,4-4-136,-4 0 1,3-12 83,2-3 1,0-5-10,0-4 1,0-5-174,0 1 109,0-7 19,0 3-133,7-6-148,-6 0 111,6 0-143,-1-6 58,-4 4 60,4-4 229,-6 6-175,0 0 296,0 6 0,-2-4-9,-2 3 172,2 3 0,-4-5 100,6 6 232,0-6-53,0 10-193,0-11-132,0 10-98,0-4 0,0 6-118,0 1 0,0-1 105,0 0 1,0 0-218,0 0 1,0 1 103,0-1 1,0 0-97,0 0 0,0-4 20,0-1 1,0-4-100,0 5 1,0-6-324,0 6 131,0-7-72,0 3 290,-7-6 1,6-6-150,-4-4 1,2 3 68,-2-3 1,4 1 227,-4-6 0,-2 6 0,3-1 0,-3 1 0,3-5 0,1 4 37,-7 1 0,7 4-112,-2-4 1,-1 4 181,1-5 0,-1 6-40,1-6 418,3 7-76,-4-10 56,6 12-104,0-12-148,0 11-268,0-4 0,5 8 90,0 2 0,6 0-97,-2 5 0,-1-1 66,2 1 0,-6 4-33,6-3 0,-6-2 37,6 1 0,-7-4 29,2 4 100,3-6 25,-7 4-179,12-7 0,-10 0 50,7 0 1,-6-2-278,6-3 0,-5-7 90,4-7 1,1-2 153,4 2 0,6-9 0,2-8 0</inkml:trace>
  <inkml:trace contextRef="#ctx0" brushRef="#br1" timeOffset="154">15583 3284 7918,'0'8'-767,"0"-2"0,-1-1 799,-4 0 1,3 1 9,-3-1 189,4-4 1,1 7-33,0-3 1,-5-2-43,0 7 0,-1-7-92,1 1 1,4 4-2,-4 2 1,-3-2 11,-1 1 1,1-4 27,-2 4 1,-1 1-37,-8 4 1,3 0 15,-3 1 1,-1-6-113,1 1 0,-6-1 45,1 5 1,2-4-14,-2-1 1,1-1 39,-6 2 0,1 1-6,-1-7 0,6 1 12,-1-5 1,0 5-7,-4 0 0,-1-1-49,1-4 0,-2 5 45,-3 0 0,3 0-108,-4-5 1,-2 0 63,-2 0 0,2 0-81,-2 0 1,5 0 62,-5 0 0,0 0-11,-5 0 0,5 0-8,0 0 0,5 0 24,-5 0 1,2 0 15,-2 0 0,-1-2-9,5-3 0,-3 4 26,3-4 0,-4-1-9,5 1 0,-5-5 4,5 6 1,0-7 7,5 1 0,-1-1 5,1 2 1,4-4-22,0 3 0,1-1 4,-6 2 0,1-2 37,-1 6 0,1-4-36,-1 4 1,1 0 18,0 5 0,-1 0-12,1 0 1,-1 0 0,1 0 1,-1 5-13,1 0 0,-5 4-4,0-4 1,4 6-44,5-2 1,1 2 51,-6-1 1,1 3-40,-1-4 0,3 4 24,2 1 0,-3 0-2,3 0 0,-1 1 4,1-1 0,-2 0 0,2 0 0,2 2-1,-2 3 1,5-3-1,-5 3 1,7-4 11,-2 0 0,3-3-8,2-2 0,0 2-21,0-2 18,-1 3 1,1 1 6,0 0 0,4-1-7,1-4 1,4 4-10,-4-4 1,4-1-9,-4 2 1,4-2-2,-5 1 1,6 2-29,-6-6 1,7 6 34,-2-2 1,-1-1-32,1 2 27,0-7 0,5 5-46,0-4-16,0-2-3,0 4-95,0-6-9,0 7-264,0-6 94,0 6-202,0-7 436,0 0 0,-6 0 0,-2 0 0</inkml:trace>
  <inkml:trace contextRef="#ctx0" brushRef="#br1" timeOffset="155">12782 3853 7918,'0'-8'-168,"0"-5"74,0 4 1,0 1 222,0-2-180,0 7 5,0-10 160,0 12 1,0-4 7,0 10 1,0 3-15,0 6 1,0 5-114,0 0 0,0 6 83,0-1 0,0-4-85,0-1 1,0 2 35,0-2 1,-5 0-44,1-5 1,-1-4 67,5-1 1,0-4-172,0 4 20,0-6 41,0 4-79,0-7 142,0 0 0,5-7-145,-1-2 1,8-4 114,-3-1 1,4-7-202,1-2 0,6-4 224,4-1 0,9-7 0,4-2 0</inkml:trace>
  <inkml:trace contextRef="#ctx0" brushRef="#br1" timeOffset="156">14460 13861 7927,'0'-14'-401,"0"0"1,0-1 1826,0 1-439,0 6-38,0-4-480,0 10 0,1 2 182,4 10 0,3 8-142,6 6 1,5 5 6,0 4 0,7-2-429,-3 7 0,4-6 96,1 1 0,6 2-652,-1-2 1,0-5 377,-5-4 0,1-7-997,-1 2 0,4-4 290,-4-6 1,2-3 63,-11-6 1,0 0 4,-4 0 1,-3-6-453,-2-3 1181,-4-4 0,0-8 0,2-1 0</inkml:trace>
  <inkml:trace contextRef="#ctx0" brushRef="#br1" timeOffset="157">14901 14032 7903,'-15'6'473,"1"-4"1368,6 10-814,2-4-468,6 6 0,6-1-184,4-4 1,2 4-118,3-4 0,-1-1-190,0 2 0,0-5-38,1 4 1,-6-4-1,0 4 132,1 1 0,3 4-134,-4 0 1,-3 0-177,-6 1 1,-1-1 99,-4 0 1,-3 5-495,-6 0 0,0 0 254,0-5 1,-5 0-1823,0 1 2110,0-1 0,-2 0 0,-1 0 0</inkml:trace>
  <inkml:trace contextRef="#ctx0" brushRef="#br1" timeOffset="158">15612 13662 7805,'0'-9'0,"0"-1"385,0 7 154,0-3 136,0 6-92,0 0-208,6 6 0,-5 3 118,4 10 0,1-1-357,-1 5 1,5-1 41,-6 2 1,6 3-411,-5-3 0,1-2 56,-1 2 0,-4-6-121,4 6 0,-2-6 297,2 1 0,-3 3 0,4 0 0</inkml:trace>
  <inkml:trace contextRef="#ctx0" brushRef="#br1" timeOffset="159">15668 13747 7830,'0'-8'494,"0"-4"-156,0 4 1,7-2-167,2 1 0,9 1-60,1-1 1,6-3-173,-2 8 1,4-7 110,2 1 1,-2 4-74,-4 1 1,3 4 65,-7 1 0,0 1 36,-5 4 1,0 3 9,0 6 1,-6 5-18,-3 0 1,-4 6 106,-1-1 1,-6-2-100,-3 2 0,-4-5-295,-1 4 1,0-5 117,-1 1 0,1 0-451,0-5 0,0 3 1,-1-7 1,1-4-776,0-1 1321,0-4 0,0 6 0,-1 1 0</inkml:trace>
  <inkml:trace contextRef="#ctx0" brushRef="#br1" timeOffset="160">15782 13477 7830,'0'14'710,"6"1"1,-4 4-327,3 0 0,-4 7 144,-1 3 0,0 1-495,0 8 0,5-2 26,0 2 0,0-3-331,-5-7 0,4 1 209,1-1 1,1-1-1598,-1-3 1660,-3-10 0,4-2 0,-6-4 0</inkml:trace>
  <inkml:trace contextRef="#ctx0" brushRef="#br1" timeOffset="161">15725 13804 9332,'2'-8'-53,"3"4"1,2 2-65,8 2 1,0 0-35,4 0 0,-3 0-663,3 0 543,-3 0 0,-2 5-463,0-1 272,-6 7 383,-1-3 0,-7 7 120,0-1 0,-2-5-62,-3 1 1,-3-6 130,-6 6 0,-2-5 147,-3 4 1,4-4 239,-4 4 0,3-5 110,2 0 1,4 3-193,1-3 0,6 3 291,-2-3-155,3-2-511,2 4 1,11-6 72,4 0 1,3 0-567,1 0 0,2 0 294,3 0 1,3-1-301,-4-4 0,-1 3 459,2-2 0,0-4 0,4 0 0</inkml:trace>
  <inkml:trace contextRef="#ctx0" brushRef="#br1" timeOffset="162">16138 13619 10518,'0'8'551,"0"-1"-800,0-1-293,0 2 0,1 1-334,4 1 1,-4-6 49,4 6 395,-3-7 0,-2 10 431,0-4 0,0-2 0,-7 5 0,4-6 0,-6 4 0,4 1-97,-4-6 78,5-1 0,-3-4 811,2 0-335,3 0 105,-4 0-269,6 0 0,0 2 122,0 3-165,0-4-232,6 12 0,-4-5 102,3 6 1,1 0-37,-1 1 0,-1-1-77,-4 0 1,2 0 98,3 0 1,-4-4-264,4-1 182,-3 1 0,-2-1-81,0 1 3,0-7 1,1 3-187,4-6 0,-4-1 4,4-4 0,-3-4-235,-2-10 1,5 1-194,-1-6 0,3 6 663,-3-6 0,4-6 0,6-7 0</inkml:trace>
  <inkml:trace contextRef="#ctx0" brushRef="#br1" timeOffset="163">16351 13420 7752,'8'0'1554,"0"0"-749,-4 0-642,-2 7-6,4 1 0,-6 6-424,0 0 1,0-5 200,0 1 0,-1-1-508,-4 6 1,2-1 210,-7 0 0,1-4-53,-5-1 1,-1-1 415,1 1 0,0 4 0,0-5 0</inkml:trace>
  <inkml:trace contextRef="#ctx0" brushRef="#br1" timeOffset="164">16237 13548 7758,'8'0'157,"3"2"107,-6 3 1,1-4 87,-1 4 0,-4-2-28,4 2 1,1-2-74,-1 6 0,2-1-218,-3 2 0,-2 2 126,3-2 0,1-2-573,-1 1 90,-1 1 1,-4 4-296,0 0 1,0-4 4,0-1-233,0-6-62,0 10 909,0-11 0,0 4 0,0-6 0,0 0 0,0-6 0,0-4 0,0-3 0,0-1 0,2 0 105,3 0 1,-2 0 21,6-1 1,-5 1 460,0 0-93,4 0 173,-6-1 4,10 1-354,-10 6 0,6 2-154,-3 6 1,-4 2 37,4 2 0,-4 4-96,-1 6 1,-4 1-176,-1-1 1,-4 5 20,4 0 0,-2 0 49,3-5-235,2 0 0,-9 0 102,6 1 0,-1-6-424,1 1 137,4-7-11,-6 9 299,7-10 5,0 11 128,0-12-142,0 5 205,0-6 1,2 0-68,3 0 1,-4-1 52,4-4 0,-2 4-11,2-4 9,-3 3 10,4-4 1,-5 4 280,4-2-121,-3 2 0,4 4-123,-6 2 1,0 0-1,0 5 0,0-4-4,0 4 1,0-4-113,0 4 1,5-4 33,0 5-123,-1-1 0,-2 4 1,3-4-71,-4 4 0,7-7 144,-3 4 6,-4 2 0,7-5 174,-3 2 0,-3-1-102,2-3 1,-2-2 51,-2 6 0,0-4 13,0 5 47,-6-7 0,-2 8-21,-7-6 0,6-1-61,0-4 1,4 2-60,-5 3 1,6-4 121,-6 4-377,7-3 168,-3-9 0,6-1-87,0-6 1,1-5-29,4 0 1,4-6-169,10 1 0,-3-3-2,3-1 0,-1-5 80,0 0 0,0-1 114,6 6 1,-7 1 194,2 3 1,-5 4 139,-4 6 1,1 4-77,-7 1 289,1 6 1,-5 3-129,0 9 0,-1 5 26,-4 5 0,-2-1-63,-2 5 0,-2-5-57,6 1 0,0-4-219,5 0 1,0-1 120,0 0 0,0-4-274,0-1 84,0 0-26,7 6 1,1-6-166,6 1 255,0-7 0,0 8 35,1-6 0,-6 1 5,1-1 284,-7-4-190,3 12 40,-6-5 1,-2 4-49,-2-2 0,1 1-172,-7-6 0,-4 1-32,-5-1 1,0-2-158,5 6 1,-5-5 113,0 0 0,5-2 58,4-2 1,1 0-664,-6 0 178,7 0 493,2-6-33,6-2 0,6-5 377,4 4 0,3-3 24,1 8 0,0-1 206,0 5 1,2 0-259,3 0 0,-3 2 61,3 2 1,-3-1-12,-2 7 0,0-2-30,0 1 1,0 2-451,1-6 0,-1 6 113,0-1 118,0-4 0,1 7 0,-1-5 0</inkml:trace>
  <inkml:trace contextRef="#ctx0" brushRef="#br1" timeOffset="165">16806 13577 7772,'0'14'546,"0"0"-265,0 0 1,1 1 90,4-1 1,-2-3 126,7 3 0,-7-8-350,2 9 1,-2-4 29,2 3 1,-4-5-536,4 1 362,3-1 1,-7 1-1337,4-1 516,-3-6-214,-2 10 379,-7-11 0,-1 4 649,-6-6 0,5 0 0,-1 0 0,1 0 0,-4-2-547,4-2 484,-4 2 0,10-4 840,-7 6-116,7-7 147,-3 6-280,6-6-294,0 14 0,5-4-241,-1 6 1,7-1 116,-1 2 1,-2 2-128,1-2 0,-4-2 60,5 1 0,-7 1 79,1 4 0,3 0 0,-2 0 1,-1-4 128,-4-1-73,0 1 19,0 4-249,0 0 131,0-6 1,2-3-488,3-10 1,-2-3-36,6-6 0,-4-2-259,4-3 0,-1 2 233,2-7 469,2 1 0,-4-6 0,7 1 0</inkml:trace>
  <inkml:trace contextRef="#ctx0" brushRef="#br1" timeOffset="166">17090 13506 7772,'0'7'393,"6"0"-97,-4-7 1,9 1 592,-6 4-533,0-3 1,-5 6-262,0-4 0,0 0-77,0 5 1,-2 0-188,-3 6 1,-3-1 107,-6 0 0,0 5-192,0 0 1,-5 2 20,0-2 0,-5-4 58,5 4 1,-5 0 188,6-5 1,0 4-186,9-9 212,2-2 20,7 5 0,3-10 104,7 3 1,1-9-114,13 0 0,-1-7-13,6 1 1,-5 2-224,-1-1 0,-4 1 70,5-2 0,-7-1-104,2 7 1,-3-6-130,-2 5-988,-6-6 1334,5 10 0,-12-12 0,6 5 0</inkml:trace>
  <inkml:trace contextRef="#ctx0" brushRef="#br1" timeOffset="167">17076 13619 7772,'8'-6'6,"-2"4"325,-6-4-50,0 6 0,0 6 84,0 4 1,0 3-141,0 1 0,0 2-32,0 3 0,0 1-104,0 4 1,-5 3 88,1-4 1,-6-1-66,5 2 0,-1-7-85,1 2 0,4-3-278,-4-2 12,-3 1-272,7-1 165,-6-6 205,1-2 81,4-6 21,-4 0 1,8-5 116,2 1 1,0-7-78,5 1 1,1-3-24,4-1 0,0 0-48,0 0 0,0 0-396,1-1 409,-1 1 1,0 5-52,0-1 364,0 7-204,1-3 0,-7 12 256,-4 4 0,-2 2-93,-2 2 0,-6 1 15,-4-1 1,-3 2-39,-1 3 0,0-5-60,0 0 1,0-1-536,-1-9 0,6 6 233,-1-5 0,6-1 169,-6-4 0,7 0 0,-3 0 0</inkml:trace>
  <inkml:trace contextRef="#ctx0" brushRef="#br1" timeOffset="168">17559 13506 8049,'-8'0'1051,"-4"0"-289,10 0-149,-4 0-251,6 0 1,1 0-198,4 0 1,-2 6-71,7 3 0,-5 1-26,4 4 0,-1-3 79,1 8 1,-1-2-78,-3 2 0,-3-1 62,2 6 0,-2-6-290,-2 6 0,0-6-119,0 0 1,0-2-119,0-2 0,-5 1 27,1-1 1,-8-5-137,3 1 0,1-7-79,-1 2 0,-1-4 212,-4-1 1,4-1 120,1-4 0,4-4 36,-4-10 0,4 3 119,-4-3 0,5-2 39,0 2 1,2-1 115,2 1 0,0 8 346,0-3 605,0 9 281,0-1-968,0 6 1,2 6-7,2 3 0,-2 6 9,3 4 1,-4-4-220,-1 4 0,0-3-25,0-2 0,0 0-256,0 1 1,2-6-193,3 1-78,-4-7 1,7 3-129,-3-6 0,1-1 214,4-4 1,2 2 285,-2-7 0,-2 1-111,1-6 1,1 6 392,4 0 1,-5 4 14,1-5 107,-1 7-86,5-3 71,1 6-318,-1 0 1,-1 1 154,-4 4-1201,-3-3 454,-6 10 591,0-4 0,-6 6 0,-2 1 0</inkml:trace>
  <inkml:trace contextRef="#ctx0" brushRef="#br1" timeOffset="169">17332 13690 8153,'0'8'1337,"0"5"-924,0-4-451,0 4 188,0 1 1,0 0-53,0 1-78,6-1 1,-4 5 103,3 0 1,1 1 11,-1-1 1,4-3-195,-4 3 1,1-3 26,-1-2-149,3 0 1,6-1 63,0-4 0,2-2-257,3-7 1,-3-2-9,3-3 0,3-4-135,1-10 0,3 2 179,-3-7 1,3 5-11,-7-5 0,4 7 413,-4-2 1,0 3-115,-4 2 0,-6 0 929,0-1-478,1 8 890,-2 0-873,-2 7 1,-6 7-87,0 2 1,0 4-145,0 1 1,0 5-207,0 0 1,0 1-147,0-1 0,0-3 90,0 3 0,2-3-1369,3-2 608,-4 0 833,5-6 0,1-1 0,1-7 0</inkml:trace>
  <inkml:trace contextRef="#ctx0" brushRef="#br1" timeOffset="170">17886 13506 8956,'-4'14'1600,"-1"0"-1367,0 0 0,5 0 128,0 1 1,0-1-63,0 0-489,0 0 1,5 1-1669,0-1 1193,6-6 665,-3 4 0,12-10 0,2 4 0</inkml:trace>
  <inkml:trace contextRef="#ctx0" brushRef="#br1" timeOffset="171">18071 13534 7738,'-14'0'281,"0"6"0,1-2 42,4 5 1,-4-1-87,4 1 0,1 4-13,-2-4 0,1 4-211,-6 1 0,1 2 66,0 3 1,0-3-163,0 3 0,-1-3 89,1-2 1,5 0-212,-1 0 1,7-4 1,-2-1-289,4-6 299,1 4 1,6-9-49,4-3 1,2-3 4,2-6 1,1 0-79,-1 0 0,0 0-5,0-1 1,0 1 141,1 0 0,-6 0 177,1 0 0,-2-1 0,1 1 0,2 0 0,-6 0 0,1-1 0,-1 1 0,-4 0 0,4 0 0,-3 0 37,-2-1 106,0 1 291,-7 0 1,4 6-155,-6 3 1,4 5 299,-4 5 1,5 5-191,0 8 1,1 5-100,-2 5 1,3 0-155,-3 1 1,4-1-159,1 1 0,0-2 59,0-4 0,0 4-168,0-3 1,0-2-707,0 2 0,0-7 106,0 2 730,0-3 0,-6-2 0,-2 0 0</inkml:trace>
  <inkml:trace contextRef="#ctx0" brushRef="#br1" timeOffset="172">17986 13676 7942,'-8'0'845,"0"2"-620,3 3 1,4-2 91,-4 6 0,-1 1-117,1 4 1,-1 2-155,1 3 0,3-4-9,-2 4 0,-3-3-100,3-2 0,-1 1 44,5-1 1,0 0-547,0 0 83,0-6 123,0-2 4,0-6 1,1-6 103,4-3 1,1-4-106,4-1 0,3-2 97,-4-3 0,4 2 103,1-7 0,-1 5 54,-4-5 0,4 7 138,-4-2 1,2 3 247,-1 2 1,1 0-182,-7 0 1,6 4 186,-5 1-167,-1 5 0,-4 4 264,0 10 0,0 3-109,0 1 0,-1 0 14,-4 0 0,4 5 7,-4 0-288,3 0-476,2-5 371,0 0 1,2-6-415,3-3 171,2-10 1,8-7-155,-1-7 1,0 0 275,0 5 0,0-5 83,1 0 0,-6 0 214,1 5 0,-2-1 289,1 1 866,4 0-920,-12 6 0,10 3 205,-6 10 1,0 3-117,-5 6 0,0 7-43,0 2 0,0-1-163,0 2 1,0 0 5,0 4 1,0-4-148,0 0 0,0-2 90,0 1 0,-5-2-367,0-7 0,-1 0 146,1 1 0,2-3-610,-6-2 1,4-4 209,-5-6 1,1 0-21,-5 0 0,-1-1 36,1-4 0,5 0-151,-1-9 0,7 3 607,-2-8 0,4 3 0,1 2 0,0 4 0,0 1 0,1 1 0,4-2 0,-2 3 51,7 2 1,-1 3 33,5-2 1,1 2 416,-1 2 0,2 5-151,3-1 0,-4 7-4,4-1 0,-1 3-160,1 1 0,-3-5-405,3 1 218,-4-1 0,0 5 0,-1 1 0</inkml:trace>
  <inkml:trace contextRef="#ctx0" brushRef="#br1" timeOffset="173">18484 13577 7786,'0'-8'881,"0"1"-444,0 7 0,6 0-79,3 0 0,-1 5-256,2 0 1,-2 6-130,1-2 1,2 6 8,-6 4 0,4-4 147,-4 4 0,0 4-162,-5 0 0,0-1 34,0 2 0,-7-5-24,-2 5 0,1-7-12,-1 2 0,-1-3 249,-4-2 0,4-1 63,1-4-120,6-3-199,-3-6 1,6-1 84,0-4 1,11-4-329,3-10 0,3-2 127,-3-3 0,2-2-480,3 2 0,-3 2 263,3-2 0,-3 2 375,-2-2 0,6-3 0,3 5 0</inkml:trace>
  <inkml:trace contextRef="#ctx0" brushRef="#br1" timeOffset="174">18711 13562 7786,'-8'0'43,"2"0"708,6 0 488,0 0-1069,6 0-545,2 0 283,6 0 16,0 0 1,-1 2 31,-3 3 1,-4-2-341,-6 6 279,0 1 0,0 4 18,0 0 0,0 1 435,0-1-125,-6 0-35,-2 0-122,0 0-196,-5 1 20,12-7 0,-4-2-180,10-6 1,-2-6 3,6-4 1,-4 2-193,4-1 1,-4-1 115,5-4 0,-7 0 362,1 0 0,3-1 0,-2 1 0,-1 0 0,-4 0 0,0-1-151,0 1 1,0 0 183,0 0 0,-4 0 59,-1-1 0,-5 1 174,6 0 0,-3 4 756,3 1-137,2 6-550,-11-3 1,12 12 51,-4 3 0,3 10-96,2 5 0,0 3-278,0 1 1,-4 2 59,-1 3 1,-1-1-78,1 6 0,2-6-194,-7 1 0,6-3-225,-6-2 1,2-6-228,-1-3 0,-2-3 286,6-2 1,-1-6-698,1-3 790,3-4 0,-4-7 271,6-3 0,6-4 0,4-1 0,-2-2 0,1-3 0,1 8 16,4-3 1,0 4 3,0 1 1,0-2 632,1 6 0,4 0-288,0 5 0,0 0 257,-5 0 0,2 2-184,2 3 1,-2-2-299,3 6 1,-3-4-227,-2 4 1,-4-5-665,-1 0 473,1 4-356,4-6 633,-6 4 0,-2-6 0,-6 0 0</inkml:trace>
  <inkml:trace contextRef="#ctx0" brushRef="#br1" timeOffset="175">19152 13363 7786,'0'15'954,"6"-1"1,-4 0-864,2 0-57,4 1 0,-6-1 93,3 0 1,-4-5-1261,-1 1 723,0-1 410,0 6 0,0-1 0,0 0 0</inkml:trace>
  <inkml:trace contextRef="#ctx0" brushRef="#br1" timeOffset="176">19010 13506 7786,'0'14'393,"0"0"1,0 0-40,0 0 0,0 2-75,0 3 1,1-3-62,4 3 0,-4-2-8,4 2 1,-3-3-129,-2 3 0,5-3-171,-1-2 1,1-4-123,-5-1-207,0-6 1,2 3-577,2-6 714,-2 0 1,6-6 36,-3-3 0,-4-6 0,4-3 0,1 0 192,-1-6 1,6 7-81,-2-2 1,-1 3-20,2 2 0,-5 0 271,4 0 1,-4 4 370,4 1 1,-4 4-58,4-4-346,1 5 1,3-4-100,-4 4 1,-1 2 46,-3-3 1,-4 5-55,4 5 1,-3-2-1,-2 7 0,0-1 2,0 5 1,-7 1 42,-2-1 1,1 0 93,-2 0 0,3 5 72,-3 0 1,-3 0-46,4-5 0,1-1-93,-1-3 1,5 2 23,0-2 0,2-2-168,2 1 76,0-6 34,6 3 1,2-6-74,7 0 1,-1 0-163,0 0 1,0 0 29,0 0 0,-4 0 89,-1 0 1,-4 0 109,5 0-75,-7 0 1,3 2 138,-6 3 1,-6 1-61,-4 4 1,1 2 12,-5-2 1,2 2 91,-6 3 1,2-1 201,2 0 0,4 0 49,1 0 1,1 1-118,-2-1 0,4-5-300,6 1 1,0-5 142,0 4 0,6-6-169,4 2 1,4-3-62,5-2 0,-2 0-106,7 0 0,-5 0 129,5 0 0,-7-2-61,2-3 0,-3 2-58,-2-6 1,0 4 72,0-5 1,-4 7-366,-1-2 329,-6 4 1,4-1-702,-7-2 888,0 2 0,-7-4 0,0 6 0</inkml:trace>
  <inkml:trace contextRef="#ctx0" brushRef="#br1" timeOffset="177">19621 13619 7795,'0'8'267,"0"5"0,0-10 438,0 7-1074,0-7 369,0 9 0,6-4 0,2 6 0</inkml:trace>
  <inkml:trace contextRef="#ctx0" brushRef="#br1" timeOffset="178">19621 13776 7795,'-10'14'0,"1"0"0,6-4 1816,-2-1-1230,3 1 0,4 4-203,3 0 0,-2-1-421,6-4 0,1-1-758,4-3 796,0-4 0,1 6 0,-1-7 0</inkml:trace>
  <inkml:trace contextRef="#ctx0" brushRef="#br1" timeOffset="179">20374 13676 7825,'7'-20'-354,"-6"4"415,4-3 0,1 3 128,-1 2-121,0 0 588,-5-1-352,0 8 1,-2-4 54,-2 6-315,-4 0 68,-7 5 0,1 2-42,0 2 45,0 4 1,0 6-27,-1 1 1,6 4-17,-1 0 0,7 1-121,-1-1 0,2-3 46,2 3 1,0-3-48,0-2 1,5 0 108,-1 0 1,7-4-176,-1-1 1,3-4 32,1 4 0,0-5-83,0 0 1,0-2 123,1-2 1,-6 2-61,1 2 175,-7-2-98,3 10 1,-7-8 28,-4 5 0,-3-4-23,-6 4 0,-1-4-44,1 5 1,0-7-60,0 1 1,0-2-475,-1-2 252,7 0 1,2-6-707,6-4 1049,0-2 0,6-9 0,2-1 0</inkml:trace>
  <inkml:trace contextRef="#ctx0" brushRef="#br1" timeOffset="180">20474 13619 7825,'0'15'-477,"2"-1"1094,2 0 0,-2 0-171,3 0 0,-4 1-194,-1-1 1,0 2-31,0 3 0,2-4-24,3 4-286,-4-3-208,12-2 1,-10-4-1010,6-1 1037,1-6 0,-1-1-910,1-7 1178,-7-6 0,10 3 0,-5-6 0</inkml:trace>
  <inkml:trace contextRef="#ctx0" brushRef="#br1" timeOffset="181">20517 13591 7825,'-8'-8'25,"1"-5"289,7 12 1,2-6-211,3 7 1,-2 7-307,6 2 0,-1 4 89,2 1 0,7 0-221,-3 1 334,4-1 0,2 0 0,2 0 0</inkml:trace>
  <inkml:trace contextRef="#ctx0" brushRef="#br1" timeOffset="182">20801 13705 7652,'-14'8'659,"0"-2"-216,-1 0 0,3-3 214,2 7 152,-2-1-452,4-1 0,-2 5 259,1-4-302,-1 4-213,2 1 0,2 0-137,6 1 1,0-6-7,0 1 0,2-7 133,2 1 0,4-2-676,6-2 0,1-2 238,-1-2 1,0-4-344,0-6 0,1-1 224,-1 1 1,-2 5-283,-2-1 1071,3 1-341,-6-6 944,1 1-740,5 6 0,-11 4 95,2 8 1,-2 4-74,-2 6 0,-5 5 38,0 0 0,1 7-45,4-3 1,0 4-296,0 2 1,-5-6-60,0 1 1,0-5-48,5 5 0,-4-7 52,-1 2 0,-1-3-294,1-2 390,-3 0 0,-6-1-29,0-4 0,4-2 340,1-7-101,-1 0-142,-4 0 1,6-7-137,3-2 0,5-10-197,5-5 1,3-3-105,6-1 1,0-2 129,1-3 1,5 3 203,4-3 1,-4 3-80,-1 1 1,2 2 98,-2 4 0,1-3-89,-1 7 1,-5 0 513,1 5 0,-1 6 405,-5 4-141,-2 2 1,1 8-222,-4 4 0,-2 2-64,3 3 1,-4-1-211,-1 0 1,0 2 57,0 3 0,0-8-91,0 3 0,-4-3 180,-1 3-331,0 1 83,5-1-4,-6 0 1,4-5 37,-3 1 108,4-7-389,1 3 0,0-7-35,0-4-83,0-3 0,1-11 127,4 0 1,-2 0-74,7 5 0,-5 0 117,4 0 1,-1-1-36,1 1 10,4 0 278,-5 0 1,1 6 513,1 3-448,-7 4 1,8 7 52,-6 3 0,0 4-88,-5 1 0,0-4-48,0-1 1,0 1-36,0 4 1,4-5-26,1 1 1,0-5-443,-5 4 142,0-6-91,0 4 143,0-7 53,6 0 0,-3-2 88,7-3 1,-6 2 48,6-6 1,-5 4-16,4-5 0,-6 6 125,2-6 70,3 7-125,0-3 1,1 6-320,1 0 268,-7 0-249,10 0 1,-10 0-118,6 0-463,-6 0 613,10 0 0,-10 0 262,7 0 0,-6 0 0,6 0 0,-7-7-95,10 6 0,-10-6 95,6 7 1512,-5 0-694,2 0-246,0 7 0,-4 1-190,2 6 1,3-5-225,-2 1 0,1-7-16,-1 2 1,-2 1-102,6-1 0,1 0-550,4-5 0,0-2 251,0-3 1,1 2-212,-1-6 1,-2-1-102,-2-4 422,3 0 1,-7-1 166,3 1 0,-2 5 254,-7-1 0,-2 7 27,-3-2 1,-3 4-145,-6 1 1,0 0 194,0 0 1,4 0 307,1 0-820,-1 6 0,-2-3-365,2 7-203,4-7 141,6 3-284,0-6 558,6 0 0,2 0 62,6 0 1,1-4 170,-1-1 0,-5 0-22,1 5 1,-1 0 185,5 0 1,1 0 39,-1 0 0,0 0 140,0 0 1,-4 0 223,-1 0-108,1 0 1,-1 0 248,1 0-375,-7 6 0,8 2 20,-6 6 1,-1 1-93,-4-1 1,0 0 30,0 0 0,2 1-174,3-1 0,-4 0-203,4 0 1,-2-1-187,2-4-434,-3 4 384,10-11 1,-6-2-219,4-10 1,1 1-191,-6-6 809,6 4 0,-10-9 0,6 6 0</inkml:trace>
  <inkml:trace contextRef="#ctx0" brushRef="#br1" timeOffset="183">21597 13548 7785,'-8'0'1082,"2"2"-700,6 3-104,0-4-124,0 5 0,0-4 205,0 3-881,0-4 367,0 6-578,6-1 733,2-4 0,13 10 0,1-4 0</inkml:trace>
  <inkml:trace contextRef="#ctx0" brushRef="#br1" timeOffset="184">21839 13747 10316,'0'-8'338,"0"2"86,-6 6-246,4 0 6,-11 0 0,10 0-73,-6 0 0,4 0 64,-5 0 0,6 6-78,-6 4 1,6-2-140,-6 1 0,7-4 85,-2 4 1,4-4-176,1 5-368,0-7 373,0 3 0,1-6-47,4 0 0,3 0 0,6 0 0,-5-1-58,1-4 1,-1 2 106,6-7 1,-6 2 45,1-1 1,-2-4 29,1 4 0,2-4 121,-6-1 0,1-5-56,-1 0 1,-4-6-67,4 1 0,-3-4 84,-2-6 1,5 0-59,-1-4 0,1-2 163,-5 7 0,0 0 102,0 4 183,0 1-377,0 6-229,0 8 109,0 7 1,0 14 66,0 2 1,6 4-881,4 1 0,-2 0 419,1 0 1,-1 1-690,2-1 1156,2 0 0,-4 0 0,6 1 0</inkml:trace>
  <inkml:trace contextRef="#ctx0" brushRef="#br1" timeOffset="185">22351 13776 7613,'0'8'1279,"0"4"0,0-4-1479,0 6 0,0-4 158,0-1 42,-7 1 0,0 4 0,-8 0 0</inkml:trace>
  <inkml:trace contextRef="#ctx0" brushRef="#br1" timeOffset="186">22664 13619 8333,'7'7'762,"0"1"-552,-7 6 0,0 5-179,0 0 1,0 0 106,0-5 0,0 0-115,0 0 0,0 0-76,0 1-182,0-7 119,0 4-33,-7-10 63,6 4 1,-7-7 36,3-4 8,4-3 0,-6-6 26,7-1 0,0 1-3,0 0 1,5 0 14,0 0 1,6 4 69,-2 1 1,-1 1-50,2-2 0,-1-1-1,5 7 0,1-1 45,-1 5 0,0 0-39,0 0 0,0 0-106,1 0 1,-1 1 59,0 4 1,0-2 71,1 7 1,4-7-102,-1 2 1,-3 1-6,-6-1 0,1-1 39,4-4 0,0 0-7,0 0 1,-4 0-38,-1 0 1,-4-1 45,4-4 1,-4-1 26,5-4 1,-7-2-38,2 2 0,-4 2 196,-1-1-91,0-1 0,-1-2 409,-4 2-348,-3 4 1,-6 6 98,0 0 0,-5 11 16,0 3 1,0 8-75,4-3 0,1 7-54,0-3 1,5-2 22,-1-2 0,7 1-200,-2-1 1,4 0-120,1-5 0,6-6-117,3-3 0,10-3-67,5-2 0,3-8-286,1-7 1,5 0-31,1-9 1,-1 0 232,-5-4 1,1-5 100,-1 0 1,-6-1 334,-3 6 0,-5 4 0,-4 1 0,-4 0 0,-6 0 0,0 2 0,0 7 0,-6 4 65,-4 1 0,3 1 59,-3-1 1,5-2 998,-4 6-501,6 0-220,-10 5 1,11 2-48,-2 2 0,2 1-2,2 9 0,0-3-130,0 8 0,0 3-34,0 2 1,0 1-17,0-1 0,-5 8-25,1-4 1,-1 4-61,5-4 0,0-4 96,0 0 0,0-2-593,0 1 305,6-2-50,2-7 1,6-6-93,1-3 1,4-10-220,-1-4 1,1-6 172,-4-4 0,-1 4-84,0-4 0,-1 3 321,-4 2 0,2 4-85,-6 1 1,1 6 886,-1-2-417,-3-3 106,4 6 0,-6-2-157,0 8 0,0-1 264,0 7-95,0-7-366,0 10-248,0-5 0,0 1 91,0 1-50,0-7 1,5 5-87,-1-4-188,1-2 240,2 4 0,-4-6 55,6 0 29,-6 0 1,5 0-26,-3 0 164,-3 0 1,9-1-112,-7-4 1,3 3 330,-3-2-105,-2 2 497,11 2-237,-12 0-67,12 0-295,-12 0 1,7 0 6,-3 0 1,-3 2-79,2 2 0,0-2 66,0 3 0,-1 1-638,7-1 267,-7-1-146,10-4 1,-5 0 23,6 0 1,-5 0-137,1 0 0,-6 0 62,6 0 1,-5-1-232,4-4 281,1 4 1,4-10 444,0 6 0,0-6 0,1 3 0</inkml:trace>
  <inkml:trace contextRef="#ctx0" brushRef="#br1" timeOffset="187">23716 13761 7710,'0'8'786,"0"0"32,0-3-183,0-3-493,0 10 0,0-9-30,0 7-725,6-7 1,0 5 196,4-3 416,2-4 0,3 6 0,7-7 0</inkml:trace>
  <inkml:trace contextRef="#ctx0" brushRef="#br1" timeOffset="188">23957 13790 7710,'7'8'-618,"-6"4"1,10-8 123,-6 5 2127,0-6-506,1 4-880,2-7 1,1 0-1331,1 0 1,-5 0 61,4 0 1021,1 0 0,10 0 0,2 0 0</inkml:trace>
  <inkml:trace contextRef="#ctx0" brushRef="#br1" timeOffset="189">24213 13818 7710,'10'0'865,"-1"0"-129,-6 0-696,10 0 1,-10 0 266,7 0-833,-7 7 361,9-6 165,-4 6 0,7-1 0,-1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26488 7336 7757,'-14'8'344,"0"-2"-220,-1-6 1,6 0 102,-1 0 1,7-2 135,-1-2 1,2 0-49,2-5 1,-5 4-72,1-4 0,-1 4 1,5-5 1,-5 6-44,0-6 1,1 6 11,4-6 0,-5 5 191,0-4-101,-6 6 53,3-10-315,-6 5 1,0-4 69,-1 2 1,6-1-98,0 6 0,-1-1-79,-4 1 0,0 4 115,-1-4 1,6-1-60,-1 1 1,1 0 42,-5 5 1,0 0-58,-1 0 1,-4 0 19,0 0 1,-1 0-18,1 0 0,3 0 15,-3 0 0,-1 0 0,1 0 1,-5 0-44,5 0 1,-5 0 57,5 0 0,-6 0-38,1 0 0,-2 0 35,-3 0 1,5-5-24,1 1 1,-1-1 27,-4 5 0,-1 0-2,1 0 1,4-2 15,0-2 0,2 2 7,-2-3 1,-1 4-7,6 1 1,-4-2-14,4-3 0,-5 4 11,5-4 0,-5 3-7,5 2 1,-4 0-41,4 0 0,-2 0 12,2 0 0,-1 5-9,-4 0 0,-1 1-38,6-1 1,-5-2 53,5 7 0,-5-6-6,5 6 1,-1-7-5,1 2 0,3 1 17,-3-1 0,3 4-14,2-4 1,0 1 21,0-1 0,-1-2-11,1 7 0,-5-6 3,0 6 0,0-7-3,5 2 0,-5 3-2,0 1 0,-4-1 0,4 2 0,-2-6 0,2 6 0,2-6 0,-7 6 0,7-5 0,-2 4 0,-2-4 0,2 4 0,-5-4 5,6 5 0,-6-6 0,5 6 0,0-5 5,5 4 1,-2-6 1,-3 2 1,3 1-13,-3-1 1,3 1 4,2-1 1,0-2-10,0 7 0,0-7 8,-1 2 1,1 1-109,0-1 0,3 4 67,-3-4 0,4 1-8,-4-1 1,0 1-5,4 4 1,-2 1-1,-3-6 0,1 4 32,0-4 1,0 4-26,-1-4 1,1 4 79,0-4 0,5 5-93,-1-6 102,1 7 1,-4-7-35,3 5 0,-2-6 28,2 2-36,4 3 0,-5-5 13,6 7-16,-6-7 1,8 3 3,-6-6-261,5 0 235,-2 0-471,6 0-5145,0 0 5003,6 0 633,-4-6 0,17-2 0,-3-6 0</inkml:trace>
  <inkml:trace contextRef="#ctx0" brushRef="#br0">24242 7350 8774,'0'8'2518,"0"-2"-2063,0-6-371,0 6 1,-5 2 117,0 7 1,-6-1-93,2 0 1,-4 2-15,-1 3 0,-5-3-87,0 2 1,0 3 40,5-2 0,0 0-142,-1-5 1,6-1 46,-1-4 1,6 2 93,-6-6-108,7 6 165,-3-9-98,6 4 70,0-6 1,1 0 71,4 0 1,3-2-136,6-2 0,5-4-100,0-6 0,2 4-93,-3 1 0,0-1 61,6-4 1,-2 4-305,1 1 1,-1-1 159,-3-4 1,-3 5-542,3-1 1,-1 6 1,1-6 800,-10 7 0,16-16 0,-9 3 0</inkml:trace>
  <inkml:trace contextRef="#ctx0" brushRef="#br0">23886 7393 8255,'0'-8'1448,"0"-5"0,0 10-489,0-7-297,0 7-325,0-9 1,0 4-118,0-7 1,0 6-11,0-1 1,0 1 24,0-5 1,0 0-1,0-1 0,0 1-27,0 0 0,0-5 12,0 0 1,0 0-76,0 5 1,-4-5 61,-1 0 1,-2-2-119,3 2 0,2 2 64,-3-7 0,-1 7 57,1-2 0,-6 3-61,2 2 0,1 0-75,-2 0 1,1-1 156,-5 1-111,0 0 0,-1 0-94,1 0 1,0 4 243,0 1-300,-1-1 0,1-3 30,0 4 0,0-2-95,0 6 0,4-4 116,1 4 1,-1-5-104,-4 6 1,4-6 77,1 6 1,4-6-97,-4 5 0,4-1 52,-4 1 1,4 2 35,-5-6 1,6 5-127,-6 0 0,5 1 112,-4-2 0,4 3 4,-4-2 1,4 0-9,-5 0 3,1 2-35,-5-11 0,4 10-66,1-6-80,-1 6 138,-4-10 0,0 5 1,0-5 19,-1 4 0,6-2-49,-1 6 0,6-1 67,-6 1 0,2 2 9,-1-7 1,-4 6 16,4-6 1,1 7 7,-2-2 52,1-3 0,-5 5-102,-1-6 67,1 6 1,0-8-42,0 6 58,0 0 1,-1 0-43,1 1 1,2-3-8,2 3 1,-3 2-15,4-3 1,-4-1-3,-1 1 1,0-1-1,0 1 1,1 2 14,4-6 0,-4 4-77,3-5 1,-2 6 45,-2-6 0,-1 5-124,1-4 1,0 4 89,0-4 0,-1 5 56,1 0 1,0-3 59,0 3 0,0-1-80,-1 5 0,1-5 139,0 0 1,0 1-101,-1 4 1,1-5 44,0 0 1,0 1-78,0 4 0,4-5 61,1 0 0,-1 0-79,-4 5 1,0-1-7,0-4 1,-1 3 14,1-2 0,0 2-79,0 2 142,-1 0 0,1-5-46,0 1 0,0-1-11,0 5 1,-1 0 12,1 0 1,0 0 48,0 0 1,-5 0-32,0 0 0,0 0 5,5 0 0,-2 0 8,-3 0 0,3 1-2,-3 4 1,3-3 19,2 3 0,-2-4-29,-3-1 0,4 5-19,-4 0 0,3-1 26,2-4 1,-1 2-59,1 3 0,-2-4 39,-3 4 0,4-2-2,-4 2 0,-2-4 11,2 4 0,0-2-4,5 2 0,-5-3 36,0 2 0,-5 3-41,5-3 1,-1 6 44,1-5 0,-2 4-32,-2-4 1,1 1 22,3-1 1,3-2-14,-3 7 1,3-7-2,2 1 0,0-2-16,-1-2 0,1 0 13,0 0 0,4 0-135,1 0 0,-1 0 71,-4 0 0,0 0-147,0 0 169,0 0 1,-1 0-12,1 0 1,0 0 4,0 0 9,0 0-21,-1 0 25,1 0-235,6 0 203,2 0-243,6 0 119,0 0-138,0 6 175,0-4-5,0 4-62,0-6-4826,0 0 4009,0 7 386,0-6 651,0 5 0,0 1 0,0 1 0</inkml:trace>
  <inkml:trace contextRef="#ctx0" brushRef="#br0">21668 6397 6584,'0'-9'336,"0"-1"0,0 6 652,0-6-479,0 7-263,0-10 1,0 10 0,0-6 1,2 6 0,3-2 1,-4 2 190,4-2-47,-4 3 95,-1-4-55,0 6-37,0 0 1,-6 0-153,-3 0-215,-4 6 1,-4-2 63,2 5 0,-2-4-77,8 4 0,-4-4 157,-1 4-214,-7 1 1,5 3 111,-3-4-29,4 4 0,0-7-50,1 4 1,6-3-12,4-2-15,2-3 1,2 6 96,0-4 125,0-2 0,6 6-89,4-3 1,-1-4-47,6 4 0,-4-2 5,8 2 1,-4-4 91,0 4 0,-1-3-100,0-2 1,0 0-119,0 0 0,1 4-479,-1 1 398,0 0 1,0-5-513,0 0 0,-4 0-100,-1 0-543,1 0 1,4 0 1304,0 0 0,1-6 0,-1-2 0</inkml:trace>
  <inkml:trace contextRef="#ctx0" brushRef="#br0">20858 5857 8371,'8'0'1163,"-2"0"0,-4 0-94,2 0-287,-2 0-441,4-6 0,-6 3-55,0-7 0,0 5-14,0-4 1,-4 4-57,-1-4 1,-5-1 27,6-4 0,-6 0-102,5 0 1,-6-1 74,2 1 1,1 0-78,-2 0 0,1-2 38,-5-3 0,0 3-127,-1-3 1,1 3 41,0 2 1,-5-5-46,0 0 1,0 2 35,5 8 1,0-4-2,-1 3 1,1-1-14,0 2 0,0-2 48,0 6 0,-1-4-149,1 4 1,0 0 73,0 5 0,-1-1-115,1-4 0,5 3 39,-1-3 0,1 4 20,-5 1-3,-1 0 0,1 0-12,0 0 1,0 1 9,-1 4 0,0-3 26,-4 3 1,3 2 37,-3 3 1,3-2-35,2 1 0,-2-4 39,-3 4 1,3-4-51,-3 5 1,4-2-1,0 1 0,1 2 11,0-6 1,0 4-2,0-4 1,4 5-34,1-6 0,1 3 33,-2-3 1,-1 0-27,6 5 16,-6-6 1,8 8-40,-6-6 0,4 1-36,-4-1 31,5 3 1,-7 6 22,7 0 1,-1-4-7,5-1 1,-5 1 37,0 4 1,1-5-31,4 1 1,0-1 20,0 6-17,-7-1 0,6 0-96,-4 0 0,3 1-181,2-1 218,0 0 0,2-1-104,3-4 0,-4-1-176,4-3 107,-3-4-35,-2 12 0,1-12-62,4 4-197,-4 3-110,6-6-285,-7 4-139,0 0-78,6-4-358,-4 4 523,4-6-228,-6 7 481,0-6 734,0 5 0,0-6 0,0 0 0</inkml:trace>
  <inkml:trace contextRef="#ctx0" brushRef="#br0">19891 5772 7913,'-8'-2'0,"3"-2"0,-1 0 128,1-5 0,-1 6 677,1-2 363,4 3-726,-6 2 1,7 2 84,0 3 1,5 3-125,0 6 1,4 5-50,-4 0 0,6 0-129,-1-5 1,-2 0 0,1 0 0,-1 1-22,1-1 0,4 0-28,-3 0 1,1-4 45,-2-1-13,4 1 1,-5-1-130,6 1 1,-5-7 232,1 2-60,-7-4-60,10-1 0,-12-1 7,4-4 0,1 2-30,-1-7 1,0 1-14,-5-6 0,0 1-190,0 0 0,0 0 86,0 0 1,0-5-223,0 0 0,0 0-151,0 5 0,0-2-304,0-3 0,0 3-933,0-3 67,0 3 1,1 4 1489,4 2 0,-3-3 0,4 6 0</inkml:trace>
  <inkml:trace contextRef="#ctx0" brushRef="#br0">23047 5360 11465,'8'6'1447,"5"-5"1,-5 11-1081,6-8 1,0 6-185,0-5 1,1 1-657,-1-1 0,0-2 388,0 6 0,1-6-807,-1 2-689,0 3 1581,0-6 0,0 10 0,1-4 0</inkml:trace>
  <inkml:trace contextRef="#ctx0" brushRef="#br0">23033 5559 7820,'0'8'2729,"0"4"-2118,0-10 1,0 6 968,0-4-1102,7-2 1,0 4-349,8-6 0,-1 0-300,0 0 0,0 0-354,0 0 0,1 0-28,-1 0 1,0 0-723,0 0 0,-1 2 1274,-4 3 0,4-4 0,-5 5 0</inkml:trace>
  <inkml:trace contextRef="#ctx0" brushRef="#br0">22991 5758 7820,'-15'6'-270,"1"-4"2084,0 10-1242,6-10 1,2 6 296,6-4 1,8-2-350,6 3 1,2-4 69,7-1 1,1-1-246,4-4 1,1 3-256,-1-2 1,-1-3-497,-3 3 1,3-3 293,-4 3 0,-2 2-1136,-2-3 0,1 4 128,-1 1 1120,0-7 0,-4 6 0,-1-6 0</inkml:trace>
  <inkml:trace contextRef="#ctx0" brushRef="#br0">23517 5388 7793,'0'-14'478,"0"0"0,0 4 1880,0 1-1387,0 5-712,0-8 1,0 12 855,0 0 0,0 11-493,0 8 0,0 5-559,0-5 1,0 6 92,0-2 1,0 4-971,0 2 1,0-7-159,0-3 0,0 1-722,0-1 1,0 0 1693,0-5 0,6 1 0,2-1 0</inkml:trace>
  <inkml:trace contextRef="#ctx0" brushRef="#br0">23531 5502 8851,'5'-10'978,"-1"1"1,3 6-212,-3-2-187,4-3 1,6 6-192,1-2 1,-1 2-629,0 2 1,-4-5-283,-1 1 1,-4-1-1530,4 5 2050,1 0 0,-2 0 0,-2 0 0</inkml:trace>
  <inkml:trace contextRef="#ctx0" brushRef="#br0">23417 5488 7793,'-8'9'1046,"3"0"0,4-4-208,1 5 0,0-1 2,0 5 0,0-4-350,0-1 1,0 1-163,0 4 0,0-4-276,0-1 113,0 0-475,6 6 0,-3-6 176,7 1 1,-5-7-140,4 2 0,-4-4-468,4-1-505,-6 0 870,10 0 0,-5 0 44,6 0 0,-4 0 301,-1 0 0,-4-5-58,4 1 0,-4-6 200,5 5 0,-3-6-66,3 2 0,1 1 45,-6-1 0,4 4 91,-4-5-48,6 7 0,-5-5 32,4 4 0,-2 2-18,-4-3-19,-2 4 1,4 2 27,-6 4-111,0 3 1,-1 6 16,-4 0 1,-3-1-28,-6-4 1,4 4 45,1-4 0,1 4 3,-1 1 0,-4 1-115,3-1 1,4-5 124,1 1-233,-3-7 119,7 10-311,-5-12 81,6 5 1,6-6-95,3 0 1,4-6 109,1-3 1,0 1-23,1-2 1,-1 2 235,0-1 1,0-2-137,1 6 1,-6-4 395,1 4 0,-6 0-77,6 5 481,-7 0 0,3 6-142,-6 4 1,-1 4 59,-4 5 0,2-2-330,-7 7 1,1-5-204,-5 5 1,-1-5-161,1 4 0,0-5 138,0 1 0,-1-3-949,1-2 0,0 0 412,0 0 0,-5-4 530,0-1 0,0-6 0,5 4 0</inkml:trace>
  <inkml:trace contextRef="#ctx0" brushRef="#br0">23886 5374 8657,'0'9'1445,"0"1"1,0-5-779,0 4 1,0-4-286,0 4 0,0-4-366,0 4 0,5-4-350,0 5 1,1-6-730,-1 6-81,-4-1 0,10 1-1051,-6-1 2195,6-6 0,-3 4 0,6-7 0</inkml:trace>
  <inkml:trace contextRef="#ctx0" brushRef="#br0">23929 5416 7781,'0'-7'154,"1"0"306,4 7 820,-3-6-436,10 4 460,-10-4-496,11 6-460,-5 0 1,1 0-84,1 0 1,-6 0 213,6 0-539,-7 6 1,3-2 202,-6 5-371,0 0 0,0 6 131,0-1 1,-5-5-323,1 1 0,-6-1 122,6 6 1,-6-6 4,5 0 1,-4-4-45,4 5 125,0-7 474,-1 10-181,4-12 619,-4 12-276,6-12 18,6 12-413,-4-5-541,11 6 265,-12 0-342,12 0-1100,-12 1 1166,6-1 1,-6-5-960,4 1 565,-3-7 255,4 3 638,-6-6 1,0-1-92,0-4 780,0 3-664,0-4 1,-2 6 806,-2 0-579,2-6 0,-4 3 1559,6-7-1213,6 7 1,-3-8-166,7 6 1,-6-6-447,6 2 0,-2 1-300,1-2 1,2 6-38,-6-6 1,6 5-466,-1-4 1,-4 4-346,-1-4 1182,-4 6 0,6-10 0,1 5 0</inkml:trace>
  <inkml:trace contextRef="#ctx0" brushRef="#br0">23929 5559 7781,'-6'8'222,"2"3"213,-5-7 53,6 7 0,-5-3-101,3 6 0,4 1 204,-4-1 1,3 0-191,2 0 0,0 1-42,0-1 0,0 0-203,0 0 1,5-4-13,0-1 0,6-4-270,-2 4 0,-1-5 217,2 0-204,-1-2 0,5-8 78,1-4 0,-3 2-782,-2-1 0,2-1 76,-2-4 0,-2 0-198,1 0 0,1-1 345,4 1 1,-2-5-290,-2 0 883,3 0 0,1-8 0,8-3 0</inkml:trace>
  <inkml:trace contextRef="#ctx0" brushRef="#br0">24213 5374 9193,'0'14'1522,"0"0"1,0 7-864,0 2 1,0 9-234,0 1 1,0 5-130,0-5 0,0 0-219,0-4 1,0-2-176,0-4 0,0-2-93,0-7 0,0 0-949,0 1-1791,7-7 1105,-6-2 786,5-6 1,-6-6 1038,0-4 0,-6-3 0,-2-1 0</inkml:trace>
  <inkml:trace contextRef="#ctx0" brushRef="#br0">24171 5630 7781,'-15'-8'-512,"6"0"-64,-1 3 1,6 2 1042,-6-6 0,5 5 294,-4 0-97,6-4 0,-5 6 221,3-3-454,4-2 0,-6 3-179,7-5 1,2 6-36,3-2 1,-2 2-68,6-2 1,-4 4-110,4-4 0,-4 3 7,5 2 1,-6 0 46,6 0 1,-5 2-214,4 3 0,-4-2 70,4 6 1,-5-4-179,0 4 0,-1-1-135,2 2 109,-3 2 0,9-8-35,-6 5 183,-1-6 0,-2 5 105,3-3-153,-4-4 155,12 6 0,-10-7-70,6 0 0,-4-2 109,5-3 0,-7 2-50,2-6 0,2-1 1,3-4 1,-2 0 7,1 0 1,-1-5-3,2 0 1,1 0 258,-7 5 1,6 4 86,-5 1 832,-1 5-788,-4-2 1,0 14 430,0 6 0,0 2-317,0 8 0,0-5-110,0 4 1,0-1-346,0 2 1,5-3-196,0-7 1,1 0-66,-1 0 1,3 1 203,6-1 1,0-6-864,1-4 0,-1-2-159,0-2 341,0 0 1,0-6 331,1-4 1,-7-2 289,-4-3 0,-2 1 103,-2 0 0,0 0 514,0-1-202,0 1 1,-6 2-164,-4 2 0,-3 4 444,-1 6 1,5 0-213,-1 0 1,1 6 330,-5 4-716,-1 2 0,3 2-273,2 1 1,2-1-150,4 0 0,2-4-1322,-3-1 192,10-6 1,3 4 720,6-7 1,5 0 798,0 0 0,6-7 0,-3-1 0</inkml:trace>
  <inkml:trace contextRef="#ctx0" brushRef="#br0">24839 5615 11112,'-14'15'0</inkml:trace>
  <inkml:trace contextRef="#ctx0" brushRef="#br0">22479 5416 7853,'0'15'431,"0"-1"1,-2-1-200,-3-4 0,4 4-100,-4-4 1,3-1-692,2 1 204,0 1 355,0-2 0,13-2 0,3-6 0</inkml:trace>
  <inkml:trace contextRef="#ctx0" brushRef="#br0">22607 5360 7853,'0'7'1316,"0"6"0,0-5-701,0 6 0,0 0-36,0 1 1,0-1-148,0 0 1,0 0-530,0 1 1,0-1 123,0 0 0,6 0-1883,3 0 1856,-2 1 0,12-1 0,-3 0 0</inkml:trace>
  <inkml:trace contextRef="#ctx0" brushRef="#br0">24711 5161 7802,'-10'0'2041,"1"0"-1116,6 6 0,-4-3-421,7 7 1,0-6-383,0 6 0,0-6 196,0 6-1055,0-1 1,0 6 538,0-1 1,0-5-2104,0 1 2301,0-7 0,7 10 0,1-5 0</inkml:trace>
  <inkml:trace contextRef="#ctx0" brushRef="#br0">24853 5232 8475,'0'8'1823,"0"4"-1199,0-4 1,0 6-210,0 1 1,-5-1-799,1 0 1,-3 0 382,3 0 0,-4 1 0,-7-1 0</inkml:trace>
  <inkml:trace contextRef="#ctx0" brushRef="#br0">23986 4763 7882,'-14'0'0,"4"-5"788,1 0-407,-1-6 1,-3 3-219,4-6 1,3 4 51,6 1 0,1-5-120,4-5 0,9-7 32,10 3 1,14-10-30,4-5 0,12-3-61,3-2 0,5 0 114,4 1 1,-31 21 0,0 1-51,31-18 0,3-2 93,2 7 0,-1 1-103,-4 9 0,-6 2 90,-12 7 1,-1 0-268,-9 0 1,-9 4-122,-6 1 0,-5 4-475,-4-5 55,0 7-350,-6-3-94,-2 6 951,-6 0 1,-1 0-274,-4 0 1,-3 1 25,-6 4 1,-2-2 29,-3 7 1,2-5 336,-7 4 0,5-4 0,-5 4 0,5-6 0,-4 2 0,5-3 0,-1-2 21,4 0 1,0 0 69,1 0 585,6 0-492,2 0 1,7-2 91,4-3 1,5 4 72,9-4 0,-2 4 47,7 1 0,-1 0-70,6 0 1,-2 0-91,-4 0 1,3 0-143,-7 0 1,0 0 218,-5 0-298,0 0 101,0 0 0,-7 6-117,-7 3 1,-7 4-194,-7 1 0,-2 0-328,-3 1 0,5 4 522,0 0 0,-7-1 0,5-3 0</inkml:trace>
  <inkml:trace contextRef="#ctx0" brushRef="#br0">25663 3782 10230,'0'9'927,"0"1"0,0-1-811,0 5 1,-4 5-100,-1 0 0,-4 6 81,4-1 1,-6 1-784,1-1 1,-1 3 433,2-3 0,-2-4-933,6-1 0,-5-3 1184,6-2 0,-7 0 0,3 1 0</inkml:trace>
  <inkml:trace contextRef="#ctx0" brushRef="#br0">25592 4009 7938,'10'-9'0,"-1"-1"374,1 7 0,4-8 21,0 6 1,0 0 66,1 5 0,-1 0-120,0 0 0,0-4-48,1-1 0,-1 0-380,0 5 1,-5 0 136,1 0 0,-1 0-48,6 0 0,-6 0 86,1 0-510,-7-6 1,5 4-122,-4-2 262,-2 2 1,-2 2 139,-10 0 1,3 6 110,-3 4 1,-1-2 399,-8 1 1,3 5-160,-3 5 0,4 7 240,0-3 1,0 4-153,-4 2 0,3 1 23,-3 3 1,8 1-101,1 4 1,7 2-72,-2-7 1,4-1-53,1-9 0,1 3-228,4-7 0,8-5-377,6-5 1,0-6 301,-5 2 1,5-3-414,0-2 0,0 0 251,-5 0 0,0-7-163,0-2 1,-1 1-37,-3-1 0,1-1-52,-7-4 0,1 0 320,-5-1 1,0 0 295,0-4 0,0 3 0,0-3 0,-2 2 0,-2-2 0,1 1-84,-7-5 1,5 5 83,-4-1 0,6 3 540,-2 2 0,-1 5 452,1-1 275,0 1-180,5 1 59,0 2-871,0 6 1,5 6-47,0 3 1,6 4-241,-2 1 0,-1 5 83,2 0 0,-3 2-257,3-2 0,-2-2 33,-3 7 1,-4-5-94,4 4 0,-3-5-63,-2 1 0,-5 1-269,0-1 0,-6-1-268,1-9 0,3 4 310,-3-4 0,-4-3 535,-5-1 0,-6 3 0,3 0 0</inkml:trace>
  <inkml:trace contextRef="#ctx0" brushRef="#br0">25493 4336 7749,'6'-8'1646,"2"2"-1057,6 6 0,7-5-75,3 0 1,4-1-230,5 1 1,3 2-87,7-6 0,-2 5-438,-3 0 1,-3 1 252,-7-2 0,-6 3-1750,-3-2 1074,-3 2-1531,-8 2 1910,-2 0 1,-25 0 0,-4 0 0</inkml:trace>
  <inkml:trace contextRef="#ctx0" brushRef="#br0">25749 4236 7882,'-14'0'272,"-1"0"0,6 0 689,-1 0 67,7 7-463,-3 1 0,6 6-427,0 0 1,1 0 28,4 1 1,2-1-261,2 0 1,4 3 146,-4-2 1,4 2-849,1-8 1,0-1 793,0 2 0,1-7 0,-1 3 0</inkml:trace>
  <inkml:trace contextRef="#ctx0" brushRef="#br0">26104 4066 7875,'0'-8'3411,"0"2"-2949,0 6 1,-1 1-247,-4 4 0,-1 3 11,-4 6 1,-3 5-671,4 0 1,-4 0-223,-1-5 0,0 5 665,0 0 0,-1 0 0,1-5 0</inkml:trace>
  <inkml:trace contextRef="#ctx0" brushRef="#br0">26076 4151 7875,'8'0'801,"4"7"-113,-10-6-147,11 5 174,-6-6 35,1 7-303,5-6-1094,-5 6 538,0-1 1,0-4-89,-4 2-180,-2-2-1525,11 4 1902,-12-4 0,6 10 0,-7-4 0</inkml:trace>
  <inkml:trace contextRef="#ctx0" brushRef="#br0">26076 4279 7846,'0'-8'0,"0"-4"391,0 4-74,0 0 747,0 1-227,0 1 437,0 5-873,0-6 0,0 14 57,0 2 1,0 4-138,0 1 0,0 0-375,0 0 1,0 1 132,0-1 1,0 0-703,0 0 0,0 0 418,0 1 0,0-6 205,0 1 0,6-1 0,2 5 0</inkml:trace>
  <inkml:trace contextRef="#ctx0" brushRef="#br0">26289 4137 10819,'0'14'785,"0"0"-579,0 1 0,0-1-252,0 0 1,0 0 207,0 0-795,6 7 1,-4-5-486,3 3-572,-4-3 683,-1-2 92,0-6 915,0-2 0,0-6 0,0-2 0,0-2 0,0-4 0,0-6 311,0-1 89,0 1 1,0 0 1112,0 0-995,0-1 0,2 3 157,3 2 0,2-1-209,8 7 0,0-6-152,4 5 0,-1-1-78,6 1 1,-6 4-6,6-4 1,-6 3-103,1 2 0,-4 2-10,0 3 0,-3-2-104,-2 6 0,1 1-75,-7 4 0,1-4-283,-5-1 0,-8 0-528,-6 6 1,0-3 434,-5-2 0,-3 2-675,-2-2 0,4-4 456,1-1 1,-2 1 654,2-1 0,-6 0 0,3-5 0</inkml:trace>
  <inkml:trace contextRef="#ctx0" brushRef="#br0">26360 4123 6593,'10'-8'1785,"-1"3"-840,-6 4-603,10 1 0,-10 7 32,7 8 0,-6 0 21,6 9 1,-7 0-226,2 4 0,1-1-174,-1-3 0,4 3-442,-4-4 1,0-1 351,-5 2 0,4-5-1955,1 5 2049,0-7 0,1 4 0,2-7 0</inkml:trace>
  <inkml:trace contextRef="#ctx0" brushRef="#br0">26644 4023 9391,'0'8'1728,"0"5"-1754,7-12-285,1 12 0,1-7-2264,1 4 2575,-7 2 0,9-4 0,-4 7 0</inkml:trace>
  <inkml:trace contextRef="#ctx0" brushRef="#br0">26644 4123 7795,'-7'6'1236,"0"-3"-824,7 7 668,0-7-627,0 10 0,0-6 184,0 8-240,0-1-242,0 0 0,0 5-345,0 0 172,0 0 1,0 0-218,0 0 0,0-5-306,0-4 1,2-1-765,3 5 942,-4-6 1,12-2-1400,-4-6 1762,-2 0 0,5-6 0,-4-2 0</inkml:trace>
  <inkml:trace contextRef="#ctx0" brushRef="#br0">26844 4094 7795,'6'-14'0,"2"-2"141,6-3 0,0 4 271,0-4 578,1 9 13,-1 4-556,0 6 0,-4 3-152,-1 6 0,-6 3-23,2 11 1,-2 1-249,2 4 1,-4-4 120,4 0 1,-2-1-17,2 6 1,-3-2 41,2-4 1,0 0-430,0-5-293,-2-2-619,4 11 208,-6-11 125,0-2 1,-6-8-179,-4-6 1,1 0 175,-5 0 839,3 0 0,-16 0 0,5 0 0</inkml:trace>
  <inkml:trace contextRef="#ctx0" brushRef="#br0">26758 4180 11889,'0'14'242,"0"0"0,0 0-424,0 0 227,0 1 0,0-1-97,0 0 1,0-4-144,0-1-427,0-6 94,0 4-13,0-7 274,7 0 0,0-7 109,8-2 1,-6-4 190,1-1 0,-1 4-73,5 1 0,-4 1 343,-1-1 0,-4-2 115,4 6 94,-5 0-325,2 5 0,-6 6 550,0 4-597,0 2 1,-2 3 17,-2-1 0,0 0-318,-5 0 1,6-4 67,-2-1-470,-3-6 1,7 5-328,-4-3-167,3-3 573,2 4 483,0-12 0,-6-2 0,-2-6 0</inkml:trace>
  <inkml:trace contextRef="#ctx0" brushRef="#br0">27213 4052 7776,'8'1'-409,"-3"4"361,-4-3 122,6 10-240,-6-4-52,6 6 0,-7 1 83,0-1 1,-2-5-90,-3 1 0,2-6 243,-6 6 0,4-5-93,-5 4 1,1-4 369,-5 4 0,4-5-169,1 0 0,4-2 584,-4-2-263,5 0 17,-2 0-289,6 0 0,2 0 63,2 0 0,0-2-208,5-2 241,-6 2-84,10-4 1,-10 6 41,7 0-237,-7 0 0,3 1 19,-6 4 1,0 3-96,0 6 0,-6-4-96,-4-1 0,2 0-402,-1 6 1,1-1-818,-2 0 1398,-2 0 0,4 1 0,-6-1 0</inkml:trace>
  <inkml:trace contextRef="#ctx0" brushRef="#br0">27156 4208 7866,'15'6'0,"-6"-4"187,1 3 0,-1-4 133,5-1 137,0 0-175,1 0 0,-1 5 92,0 0-422,7-1 77,-6-4 1,6 0-153,-7 0 130,0 0 1,-4 0-393,-1 0-943,1 0 65,-2 0 1263,-2 0 0,-6 0 0,0 0 0</inkml:trace>
  <inkml:trace contextRef="#ctx0" brushRef="#br0">27242 4236 7342,'-15'0'-1179,"6"0"1645,-1 0 0,6 0 332,-6 0-372,7 0 1,-3 2-146,6 3 0,0-2 101,0 6 0,1 1-102,4 4 1,-2 0-250,7 1 1,-2-1 35,1 0 0,4 0-156,-4 0 0,-1 4 36,2-4 1,-6 2-170,6-11 0,-5 4-1459,4-4 781,-6 0-360,10-5 1260,-12 0 0,12-13 0,-5-3 0</inkml:trace>
  <inkml:trace contextRef="#ctx0" brushRef="#br0">27313 4222 7866,'14'-22'-357,"-5"2"-46,1 5 1,-5 3 134,4 2 1385,-6 4-661,4 6 0,-3 2 21,1 2 1,0-1-36,-5 7 1,0 4 8,0 5-265,0 0 1,0-5-141,0 0 1,0 1 179,0-1-155,0 0 1,0 0 242,0 1-460,0-8 1,0 1-10,0-3-106,-7-3 232,6 4 1,-5-8 40,6-2 0,0 1-121,0-7 1,1 1 133,4-6 0,3 0-75,6-4 0,2 3 68,3-3 0,-2 5 3,7 4 1,-7-1 42,2 6 1,2-4 105,-2 4 1,-5 0-72,-5 5 0,-1 2 158,2 3 1,-4-2-73,-6 6 0,0-4-85,0 5 1,-6-3-412,-4 3 1,-2 3 178,-3-4 1,1-3-219,0-1 0,0 1 179,0-1 1,-1 0-920,1-5 1,0 0 22,0 0 1067,6 0 0,-11 0 0,3 0 0</inkml:trace>
  <inkml:trace contextRef="#ctx0" brushRef="#br0">27455 4066 7866,'8'1'786,"-3"4"0,-4 5-153,-1 9 0,5 3-216,0 6 1,4 7-198,-4 3 0,4 3-7,-4 2 0,5-1-578,-6 1 1,6-2 85,-6-3 0,6 0-129,-5-10 0,1 2 179,-1-11 229,-4 0 0,6-5 0,-7 1 0</inkml:trace>
  <inkml:trace contextRef="#ctx0" brushRef="#br0">27810 3995 7847,'-8'6'878,"1"0"-363,2 4 1,3 3-122,-3-4 0,-1 4-52,1 1 0,-4 2-186,4 3 1,-4-4-111,4 4 1,-1-3 98,1-2 0,3 1-166,-2-1 0,2-5-176,2 1 1,-5-5 182,1 4-745,-1-6 180,5 3-104,0-6 432,6 0 1,-3 0 81,7 0 0,-5 0 47,4 0 1,-4-4-24,4-1 0,-4-1 206,4 1 0,-4 3-167,5-2 272,-7-4 1,5 6 271,-4-3 92,-2 4-240,4 1-80,-6 6 1,0 2 1,0 6 1,0 0-47,0 1 0,0-1 0,0 0 0,0 0-21,0 1 1,-4-1-11,-1 0 1,0-5-2,5 1 0,-1-5-170,-4 4 65,3-6-84,-4 10 146,6-11-139,0 4 0,0-8-341,0-2 0,1 0-68,4-5-272,-3-1 1,10-4 303,-2 0 0,-2 0-373,1 0 1,-4-1 412,5 1 0,-3-5 385,3 0 0,9-6 0,-3 3 0</inkml:trace>
  <inkml:trace contextRef="#ctx0" brushRef="#br0">27981 4037 7847,'0'-7'792,"0"0"-333,0 7 0,2 0 400,2 0 5,-2 0-678,10 0 0,-8 0 109,5 0-166,-6 7 1,8-4 45,-6 6 1,0-4-159,-5 4 0,0-4-18,0 5 1,0-1-110,0 5 1,-2-1-55,-2-4 0,-4 4-112,-7-3 1,1 2 149,0 2 1,0 1 92,0-1 0,-1-2-982,1-2 0,0 1-112,0-6 52,6 6 226,1-10 693,7 6 0,2-9 212,3-3 0,-2 2-83,6-6 1,1 4 518,4-4 1,0 5-352,1 0 0,-1-3 510,0 3 0,-5-1-286,1 5 1,-1 0 10,6 0 1,-6 0 257,1 0-470,-1 0 1,1 0 49,-1 0-300,-6 0 1,3 1-127,-6 4 1,0-2 114,0 7 0,-1-2-24,-4 1 0,2 4 15,-6-4 1,4 2 66,-5-1 1,6 2 16,-6-2 0,5-2 65,-4 1 1,6-4 38,-2 5 0,-1-6 168,1 6 0,0-6-99,5 6 0,-1-5 354,-4 4-50,3-6-218,-4 10-216,6-11 247,0 4-270,0-6 1,6 0-218,4 0 1,2-6-384,3-4 1,-1-3 78,0-1 0,0-5-433,0 0 1,5-4 955,0 4 0,7-13 0,-4 2 0</inkml:trace>
  <inkml:trace contextRef="#ctx0" brushRef="#br0">28322 4037 9044,'0'-7'1794,"0"0"-1094,0 1-1075,7 4-355,0-4-851,8 6 1121,-1 6 0,-2-2-1103,-2 5 1315,-4 0 0,-6 6 248,0-1 0,-1 0 0,-4 0 0,-3-1 0,-6-4 0,0 4 62,-1-3 1,1-3-65,0 3 0,4-5 1482,1 4-858,0-6 0,-1 4 619,1-7-922,5 0 0,0 0-290,8 0 1,4-2-58,7-3 1,-1 2 172,0-6 1,0 6-479,0-2 245,1 3 0,-1-3-25,0 1 0,-6 1 172,-3 7 0,-4-1 164,-1 7 1,0 1-90,0 8 0,-6-3 118,-4 3 0,-2 1-241,-2-1 0,1 0 131,4-5 1,-4-1-545,3-4 1,2 4-13,-1-3-1505,6-4 466,-3 0 890,6-6 0,1-1 563,4-4 0,3-3 0,6-5-97,0 4 0,-4 1 97,-1 3 108,1 4 1,4-6-40,0 7 0,-4 0 869,-1 0 0,0 0-169,6 0 0,-1 5-24,0 0 1,0 0-398,1-5 0,-1 0-151,0 0 0,5 0-295,0 0 153,0 0 1,-5-7-54,0-2 0,-1 1 5,-4-2 0,-2 6-1367,-7-6 644,6 1 0,-4-6-1053,2 1 1769,-2 0 0,-8 0 0,-2 0 0</inkml:trace>
  <inkml:trace contextRef="#ctx0" brushRef="#br0">28692 4037 7847,'0'-14'479,"-6"6"-220,4-4 0,-6 9 124,3-7 499,4 7-94,-6-3-95,7-1-158,0 6-334,0-6 0,2 7-158,3 0 1,3 0-294,6 0 0,0 5 244,0 0 0,5 0-654,0-5 1,0 4 299,-5 1 0,1 0-1759,-1-5 654,0 0 1465,0 0 0,0 0 0,-6 0 0,-1 0 0,-9-2 0,-3-3 0,4 2 0,-4-6 0,-1 4 0,1-4 0,-1 1 0,1-2 0,3 2 62,-2 4 0,0 2 791,0-3-43,2 4-275,-11 1 0,10 1 81,-6 4 0,4 3-203,-4 6 0,4 2-164,-5 3 0,6-3-38,-6 3 1,2 1-174,-1-1 0,1 2-89,3-2-52,4-4 0,-7 6 42,3-7 1,3-4-159,-2-1 0,2-4-673,2 4 629,0-5 0,6 2-192,4-6 0,-2-2 152,1-2 0,1 0 24,4-5 1,0 4 184,0-4 1,-4 4 159,-1-5 1,-1 6 675,2-6-418,-4 7 240,0-3-343,-4 6 1,-2 1 134,-10 4 0,3 1-154,-3 4 0,1 3-266,-6-4 0,1 4-93,0 1 1,1-5-339,4 1 0,-2-5-1227,6 4 785,-6-6-3,9 10 940,-4-12 0,6 4 0,0-10-224,6 4 224,2-12 0,5 10 252,-4-6 36,4 5 0,-10-7 1321,7 7-1151,-7-1 1,5 5 167,-4 0 0,-2 1-178,3 4 0,-2-2-153,2 7 1,-4-5 127,4 4-357,-3 0 1,2 6-126,1-1 0,0-5-295,-5 1-6,0-1-536,0 6 64,0-1 348,0-6-8,0-2 280,0-6 0,1 0 59,4 0 1,-3-2 65,2-2 1,4-4 116,2-6 1,-2-1 64,1 1 0,1 0-95,4 0 0,-5-1 144,1 1 1,-1 5-43,6-1 1,-6 2 63,1-1 0,-6 3 78,6 6 86,-7 0-172,3 0 0,-6 1-37,0 4 1,0-2-38,0 7 0,-5-6 44,1 6-206,-7-7 1,8 8 100,-7-6 1,5-1-272,-4-4 162,6 0 1,-5 0-224,3 0 150,3 0 1,-4-1 34,6-4 0,5 2 75,0-6 1,6 4 115,-2-5 0,4 6 75,1-6 0,0 5-54,0-4 1,5 6 108,0-2 0,5-1-86,-5 1 1,2 0 107,-3 5-175,-2 0 1,5 0 42,-7 0 70,-6 0-96,5 7 0,-12-4-438,4 6 1,-8-4 162,-2 4 0,-6-4-179,1 5 0,-2-7 85,-2 1 0,4 0-52,1 0 0,-1-2 161,-4 3 0,0-4 29,0-1 0,4 0 217,1 0 0,4 0-112,-5 0 413,7 0-211,-3 0 767,6 0-64,0 0 0,0 8-520,0 6 1,1 2 85,4 8 0,-3 1-275,2 8 0,-2-1 104,-2 6 1,0-7-616,0 3 1,0 0 269,0 0 0,0-3-895,0-7 1,2-4 430,2-5 1,-2-6 573,3 1 0,3-7 0,0 3 0</inkml:trace>
  <inkml:trace contextRef="#ctx0" brushRef="#br0">29317 3995 7847,'8'0'-1024,"-1"0"2671,-7 0-1040,0 6 0,0-3 458,0 7-703,0-7 1,0 10-186,0-4 0,0 4-389,0 1 47,0 0 0,0 0 219,0 1-1517,0-8 753,6 6-678,-4-11 1019,10 4 1,-9-12 155,7-4 1,-5-1 493,4 2 0,-1-4-76,1 4 1241,4-4-1085,-5-1 0,5 4 111,-4 1 1,-1 6 276,-3-2-340,-4 3 1,6 4 111,-7 3-451,0 2 0,0 8-292,0-1 1,0-5 191,0 1 1,-2-1-648,-3 6 1,-1-6 382,-4 1 0,-2-3-255,2 3 1,-2 1-184,-2-6 0,-1 4-734,1-4 1466,0 0 0,-7 1 0,-1 2 0</inkml:trace>
  <inkml:trace contextRef="#ctx0" brushRef="#br0">29303 4165 7941,'0'8'795,"0"-1"-634,0-7 0,0 1 168,0 4-40,0-3 24,0 4 20,7-6-174,-6 0 0,10 1-253,-6 4 81,0-3 1,-4 4-280,4-6 31,-3 0 238,4 6 8,-6-4 1,0 6-28,0-3-4,0-4 0,0 7 65,0-3 1,-2-4-47,-2 4 36,2-3-5,-4 4 41,6-4 0,0 6 57,0-4 13,0-2-48,0 4 1,1-6-10,4 0 16,-3 0-14,10 6 1,-9-4 0,7 3-29,-7-4 0,3 1-41,-6 3-4,0-4 1,0 7-39,0-3 15,-6-4 0,-2 11 9,-6-8 31,0 7 1,-1-4 117,1 2 1,6-1-73,4-3 0,0-4 233,0 4-81,2 3 34,2-6 0,8 4-139,6-6 0,2 0-27,3 0 0,-3 0-115,3 0 1,-2-2 88,2-2 0,-3 0-171,3-5 0,-3 4 49,-2-4 0,-5 4-153,1-5 1,-2 6-184,1-6 0,2 6-292,-6-6 1,0 5-620,-5-4 1325,0-1 0,6-10 0,2-2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7CB2-3B8A-4247-9D59-1C4F8FDD5DDF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F9B3-F188-4413-B815-8D36B8C5F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0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权重参数中有正有负，负代表对某种分类的决策有抑制作用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023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9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693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64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6226"/>
            <a:ext cx="10972800" cy="942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95EED50-B25C-497F-81A8-EB0F29C0669C}" type="datetime1">
              <a:rPr lang="zh-CN" altLang="en-US"/>
              <a:pPr/>
              <a:t>2022/5/29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7E8B3E4E-1350-4236-9228-6272F99577D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7579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7" name="Shape 17"/>
          <p:cNvSpPr txBox="1"/>
          <p:nvPr/>
        </p:nvSpPr>
        <p:spPr>
          <a:xfrm>
            <a:off x="10251069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25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148232" y="747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人工神经网络</a:t>
            </a:r>
          </a:p>
        </p:txBody>
      </p: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2.png"/><Relationship Id="rId21" Type="http://schemas.openxmlformats.org/officeDocument/2006/relationships/image" Target="../media/image37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211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0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5" Type="http://schemas.openxmlformats.org/officeDocument/2006/relationships/image" Target="../media/image55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64.png"/><Relationship Id="rId3" Type="http://schemas.openxmlformats.org/officeDocument/2006/relationships/image" Target="../media/image57.png"/><Relationship Id="rId21" Type="http://schemas.openxmlformats.org/officeDocument/2006/relationships/image" Target="../media/image67.png"/><Relationship Id="rId7" Type="http://schemas.openxmlformats.org/officeDocument/2006/relationships/image" Target="../media/image61.png"/><Relationship Id="rId12" Type="http://schemas.openxmlformats.org/officeDocument/2006/relationships/image" Target="../media/image92.png"/><Relationship Id="rId17" Type="http://schemas.openxmlformats.org/officeDocument/2006/relationships/image" Target="../media/image63.png"/><Relationship Id="rId2" Type="http://schemas.openxmlformats.org/officeDocument/2006/relationships/image" Target="../media/image560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5" Type="http://schemas.openxmlformats.org/officeDocument/2006/relationships/image" Target="../media/image95.png"/><Relationship Id="rId19" Type="http://schemas.openxmlformats.org/officeDocument/2006/relationships/image" Target="../media/image65.png"/><Relationship Id="rId4" Type="http://schemas.openxmlformats.org/officeDocument/2006/relationships/image" Target="../media/image58.png"/><Relationship Id="rId14" Type="http://schemas.openxmlformats.org/officeDocument/2006/relationships/image" Target="../media/image94.png"/><Relationship Id="rId22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6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34" Type="http://schemas.openxmlformats.org/officeDocument/2006/relationships/customXml" Target="../ink/ink2.xml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customXml" Target="../ink/ink1.xml"/><Relationship Id="rId37" Type="http://schemas.openxmlformats.org/officeDocument/2006/relationships/image" Target="../media/image101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36" Type="http://schemas.openxmlformats.org/officeDocument/2006/relationships/customXml" Target="../ink/ink3.xml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7.png"/><Relationship Id="rId30" Type="http://schemas.openxmlformats.org/officeDocument/2006/relationships/image" Target="../media/image810.png"/><Relationship Id="rId35" Type="http://schemas.openxmlformats.org/officeDocument/2006/relationships/image" Target="../media/image100.png"/><Relationship Id="rId8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93.png"/><Relationship Id="rId18" Type="http://schemas.openxmlformats.org/officeDocument/2006/relationships/customXml" Target="../ink/ink4.xml"/><Relationship Id="rId3" Type="http://schemas.openxmlformats.org/officeDocument/2006/relationships/image" Target="../media/image1001.png"/><Relationship Id="rId21" Type="http://schemas.openxmlformats.org/officeDocument/2006/relationships/image" Target="../media/image105.png"/><Relationship Id="rId7" Type="http://schemas.openxmlformats.org/officeDocument/2006/relationships/image" Target="../media/image102.png"/><Relationship Id="rId12" Type="http://schemas.openxmlformats.org/officeDocument/2006/relationships/image" Target="../media/image92.png"/><Relationship Id="rId17" Type="http://schemas.openxmlformats.org/officeDocument/2006/relationships/image" Target="../media/image970.png"/><Relationship Id="rId2" Type="http://schemas.openxmlformats.org/officeDocument/2006/relationships/image" Target="../media/image990.png"/><Relationship Id="rId16" Type="http://schemas.openxmlformats.org/officeDocument/2006/relationships/image" Target="../media/image960.png"/><Relationship Id="rId20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11" Type="http://schemas.openxmlformats.org/officeDocument/2006/relationships/image" Target="../media/image910.png"/><Relationship Id="rId5" Type="http://schemas.openxmlformats.org/officeDocument/2006/relationships/image" Target="../media/image1011.png"/><Relationship Id="rId15" Type="http://schemas.openxmlformats.org/officeDocument/2006/relationships/image" Target="../media/image95.png"/><Relationship Id="rId10" Type="http://schemas.openxmlformats.org/officeDocument/2006/relationships/image" Target="../media/image103.png"/><Relationship Id="rId19" Type="http://schemas.openxmlformats.org/officeDocument/2006/relationships/image" Target="../media/image104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1.png"/><Relationship Id="rId7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6.jpeg"/><Relationship Id="rId10" Type="http://schemas.openxmlformats.org/officeDocument/2006/relationships/image" Target="../media/image108.png"/><Relationship Id="rId4" Type="http://schemas.openxmlformats.org/officeDocument/2006/relationships/image" Target="../media/image1051.png"/><Relationship Id="rId9" Type="http://schemas.openxmlformats.org/officeDocument/2006/relationships/customXml" Target="../ink/ink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3.png"/><Relationship Id="rId3" Type="http://schemas.openxmlformats.org/officeDocument/2006/relationships/image" Target="../media/image1010.png"/><Relationship Id="rId21" Type="http://schemas.openxmlformats.org/officeDocument/2006/relationships/image" Target="../media/image119.png"/><Relationship Id="rId7" Type="http://schemas.openxmlformats.org/officeDocument/2006/relationships/image" Target="../media/image1050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customXml" Target="../ink/ink8.xml"/><Relationship Id="rId2" Type="http://schemas.openxmlformats.org/officeDocument/2006/relationships/image" Target="../media/image1000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030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4.png"/><Relationship Id="rId10" Type="http://schemas.openxmlformats.org/officeDocument/2006/relationships/image" Target="../media/image1080.png"/><Relationship Id="rId19" Type="http://schemas.openxmlformats.org/officeDocument/2006/relationships/image" Target="../media/image117.png"/><Relationship Id="rId4" Type="http://schemas.openxmlformats.org/officeDocument/2006/relationships/image" Target="../media/image1020.png"/><Relationship Id="rId9" Type="http://schemas.openxmlformats.org/officeDocument/2006/relationships/image" Target="../media/image1070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customXml" Target="../ink/ink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slide" Target="slide34.xml"/><Relationship Id="rId3" Type="http://schemas.openxmlformats.org/officeDocument/2006/relationships/image" Target="../media/image1230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3.png"/><Relationship Id="rId10" Type="http://schemas.openxmlformats.org/officeDocument/2006/relationships/image" Target="../media/image130.png"/><Relationship Id="rId4" Type="http://schemas.openxmlformats.org/officeDocument/2006/relationships/image" Target="../media/image1240.png"/><Relationship Id="rId9" Type="http://schemas.openxmlformats.org/officeDocument/2006/relationships/image" Target="../media/image129.png"/><Relationship Id="rId14" Type="http://schemas.openxmlformats.org/officeDocument/2006/relationships/customXml" Target="../ink/ink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eg"/><Relationship Id="rId4" Type="http://schemas.openxmlformats.org/officeDocument/2006/relationships/slide" Target="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customXml" Target="../ink/ink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/>
              <a:t>最优化技术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人工神经网络（</a:t>
            </a:r>
            <a:r>
              <a:rPr lang="en-US" altLang="zh-CN" dirty="0"/>
              <a:t>ANN</a:t>
            </a:r>
            <a:r>
              <a:rPr lang="zh-CN" altLang="en-US" dirty="0"/>
              <a:t>）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 </a:t>
            </a:r>
            <a:r>
              <a:rPr lang="zh-CN" altLang="en-US" dirty="0"/>
              <a:t>重庆大学 文静</a:t>
            </a:r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070" y="801381"/>
            <a:ext cx="5428571" cy="35619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25359" y="42053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>
                <a:solidFill>
                  <a:srgbClr val="1A1A1A"/>
                </a:solidFill>
                <a:latin typeface="-apple-system"/>
              </a:rPr>
              <a:t>z4 = w41*o1+w42*o2+w43*o3</a:t>
            </a:r>
          </a:p>
          <a:p>
            <a:r>
              <a:rPr lang="pl-PL" altLang="zh-CN" dirty="0">
                <a:solidFill>
                  <a:srgbClr val="1A1A1A"/>
                </a:solidFill>
                <a:latin typeface="-apple-system"/>
              </a:rPr>
              <a:t>z5 = w51*o1+w52*o2+w53*o3</a:t>
            </a:r>
          </a:p>
          <a:p>
            <a:r>
              <a:rPr lang="pl-PL" altLang="zh-CN" dirty="0">
                <a:solidFill>
                  <a:srgbClr val="1A1A1A"/>
                </a:solidFill>
                <a:latin typeface="-apple-system"/>
              </a:rPr>
              <a:t>z6 = w61*o1+w62*o2+w63*o3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则输出：</a:t>
            </a:r>
            <a:endParaRPr lang="pl-PL" altLang="zh-CN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883" y="5191166"/>
            <a:ext cx="3980952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82356" y="936479"/>
            <a:ext cx="2779928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y=a( ω1x1+ ω2x2+ ω3x3-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θ)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6007395" y="936479"/>
            <a:ext cx="255182" cy="36933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952384" y="1392865"/>
            <a:ext cx="421910" cy="730839"/>
            <a:chOff x="5952384" y="1392865"/>
            <a:chExt cx="421910" cy="730839"/>
          </a:xfrm>
        </p:grpSpPr>
        <p:sp>
          <p:nvSpPr>
            <p:cNvPr id="7" name="下箭头 6"/>
            <p:cNvSpPr/>
            <p:nvPr/>
          </p:nvSpPr>
          <p:spPr>
            <a:xfrm>
              <a:off x="6096000" y="1392865"/>
              <a:ext cx="134679" cy="361507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952384" y="1754372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+b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32439" y="1412136"/>
            <a:ext cx="2820003" cy="1084812"/>
            <a:chOff x="3832439" y="1412136"/>
            <a:chExt cx="2820003" cy="1084812"/>
          </a:xfrm>
        </p:grpSpPr>
        <p:sp>
          <p:nvSpPr>
            <p:cNvPr id="10" name="文本框 9"/>
            <p:cNvSpPr txBox="1"/>
            <p:nvPr/>
          </p:nvSpPr>
          <p:spPr>
            <a:xfrm>
              <a:off x="3832439" y="2127616"/>
              <a:ext cx="2820003" cy="36933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y=a( ω1x1+ ω2x2+ ω3x3</a:t>
              </a:r>
              <a:r>
                <a:rPr lang="en-US" altLang="zh-CN" dirty="0">
                  <a:solidFill>
                    <a:srgbClr val="002060"/>
                  </a:solidFill>
                </a:rPr>
                <a:t>+b</a:t>
              </a:r>
              <a:r>
                <a:rPr lang="en-US" altLang="zh-CN" dirty="0">
                  <a:solidFill>
                    <a:srgbClr val="111111"/>
                  </a:solidFill>
                  <a:latin typeface="Consolas" panose="020B0609020204030204" pitchFamily="49" charset="0"/>
                </a:rPr>
                <a:t>)</a:t>
              </a:r>
              <a:endParaRPr lang="zh-CN" altLang="en-US" dirty="0"/>
            </a:p>
          </p:txBody>
        </p:sp>
        <p:sp>
          <p:nvSpPr>
            <p:cNvPr id="11" name="下箭头 10"/>
            <p:cNvSpPr/>
            <p:nvPr/>
          </p:nvSpPr>
          <p:spPr>
            <a:xfrm>
              <a:off x="4902199" y="1412136"/>
              <a:ext cx="340242" cy="6379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809325" y="2925348"/>
            <a:ext cx="527259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加权输入</a:t>
            </a:r>
            <a:r>
              <a:rPr lang="en-US" altLang="zh-CN" dirty="0"/>
              <a:t>z= ω1x1+ ω2x2+ ω3x3</a:t>
            </a:r>
            <a:r>
              <a:rPr lang="en-US" altLang="zh-CN" dirty="0">
                <a:solidFill>
                  <a:srgbClr val="002060"/>
                </a:solidFill>
              </a:rPr>
              <a:t>+b,</a:t>
            </a:r>
            <a:r>
              <a:rPr lang="zh-CN" altLang="en-US" dirty="0">
                <a:solidFill>
                  <a:srgbClr val="002060"/>
                </a:solidFill>
              </a:rPr>
              <a:t>其中</a:t>
            </a:r>
            <a:r>
              <a:rPr lang="en-US" altLang="zh-CN" dirty="0">
                <a:solidFill>
                  <a:srgbClr val="002060"/>
                </a:solidFill>
              </a:rPr>
              <a:t>b</a:t>
            </a:r>
            <a:r>
              <a:rPr lang="zh-CN" altLang="en-US" dirty="0">
                <a:solidFill>
                  <a:srgbClr val="002060"/>
                </a:solidFill>
              </a:rPr>
              <a:t>为偏置</a:t>
            </a:r>
            <a:r>
              <a:rPr lang="en-US" altLang="zh-CN" dirty="0">
                <a:solidFill>
                  <a:srgbClr val="002060"/>
                </a:solidFill>
              </a:rPr>
              <a:t>(bias)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3876521" y="3386506"/>
            <a:ext cx="2731838" cy="1033697"/>
            <a:chOff x="3876521" y="3386506"/>
            <a:chExt cx="2731838" cy="1033697"/>
          </a:xfrm>
        </p:grpSpPr>
        <p:sp>
          <p:nvSpPr>
            <p:cNvPr id="15" name="文本框 14"/>
            <p:cNvSpPr txBox="1"/>
            <p:nvPr/>
          </p:nvSpPr>
          <p:spPr>
            <a:xfrm>
              <a:off x="3876521" y="4050871"/>
              <a:ext cx="2731838" cy="369332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z= ω1x1+ ω2x2+ ω3x3</a:t>
              </a:r>
              <a:r>
                <a:rPr lang="en-US" altLang="zh-CN" dirty="0">
                  <a:solidFill>
                    <a:srgbClr val="002060"/>
                  </a:solidFill>
                </a:rPr>
                <a:t>+b*1</a:t>
              </a:r>
              <a:endParaRPr lang="zh-CN" altLang="en-US" dirty="0"/>
            </a:p>
          </p:txBody>
        </p:sp>
        <p:sp>
          <p:nvSpPr>
            <p:cNvPr id="16" name="下箭头 15"/>
            <p:cNvSpPr/>
            <p:nvPr/>
          </p:nvSpPr>
          <p:spPr>
            <a:xfrm>
              <a:off x="5072319" y="3386506"/>
              <a:ext cx="340242" cy="6379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346840" y="4833524"/>
            <a:ext cx="2667000" cy="1314451"/>
            <a:chOff x="1886934" y="4703839"/>
            <a:chExt cx="2667000" cy="1314451"/>
          </a:xfrm>
        </p:grpSpPr>
        <p:pic>
          <p:nvPicPr>
            <p:cNvPr id="17" name="Picture 4" descr="http://www.ruanyifeng.com/blogimg/asset/2017/bg20170712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934" y="4703839"/>
              <a:ext cx="2667000" cy="131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/>
            <p:cNvSpPr txBox="1"/>
            <p:nvPr/>
          </p:nvSpPr>
          <p:spPr>
            <a:xfrm>
              <a:off x="2424072" y="4804889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ω1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02330" y="5275270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ω2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355344" y="5566048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ω3</a:t>
              </a: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98728" y="4251597"/>
            <a:ext cx="926232" cy="887588"/>
            <a:chOff x="7498728" y="4251597"/>
            <a:chExt cx="926232" cy="887588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7857460" y="4477025"/>
              <a:ext cx="531628" cy="66216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8123274" y="45511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498728" y="425159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42440" y="4893381"/>
            <a:ext cx="4652582" cy="1314451"/>
            <a:chOff x="5242440" y="4893381"/>
            <a:chExt cx="4652582" cy="1314451"/>
          </a:xfrm>
        </p:grpSpPr>
        <p:grpSp>
          <p:nvGrpSpPr>
            <p:cNvPr id="30" name="组合 29"/>
            <p:cNvGrpSpPr/>
            <p:nvPr/>
          </p:nvGrpSpPr>
          <p:grpSpPr>
            <a:xfrm>
              <a:off x="7228022" y="4893381"/>
              <a:ext cx="2667000" cy="1314451"/>
              <a:chOff x="1886934" y="4703839"/>
              <a:chExt cx="2667000" cy="1314451"/>
            </a:xfrm>
          </p:grpSpPr>
          <p:pic>
            <p:nvPicPr>
              <p:cNvPr id="31" name="Picture 4" descr="http://www.ruanyifeng.com/blogimg/asset/2017/bg2017071202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6934" y="4703839"/>
                <a:ext cx="2667000" cy="1314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2424072" y="4804889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ω1</a:t>
                </a:r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302330" y="5275270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ω2</a:t>
                </a:r>
                <a:endParaRPr lang="zh-CN" altLang="en-US" dirty="0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2355344" y="5566048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ω3</a:t>
                </a:r>
                <a:endParaRPr lang="zh-CN" altLang="en-US" dirty="0"/>
              </a:p>
            </p:txBody>
          </p:sp>
        </p:grpSp>
        <p:sp>
          <p:nvSpPr>
            <p:cNvPr id="36" name="右箭头 35"/>
            <p:cNvSpPr/>
            <p:nvPr/>
          </p:nvSpPr>
          <p:spPr>
            <a:xfrm>
              <a:off x="5242440" y="5363763"/>
              <a:ext cx="1551765" cy="3319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96401" y="3727971"/>
            <a:ext cx="3969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加权输入</a:t>
            </a:r>
            <a:r>
              <a:rPr lang="en-US" altLang="zh-CN" dirty="0">
                <a:solidFill>
                  <a:srgbClr val="7030A0"/>
                </a:solidFill>
              </a:rPr>
              <a:t>z</a:t>
            </a:r>
            <a:r>
              <a:rPr lang="zh-CN" altLang="en-US" dirty="0">
                <a:solidFill>
                  <a:srgbClr val="7030A0"/>
                </a:solidFill>
              </a:rPr>
              <a:t>可以看作两个向量的内积：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（</a:t>
            </a:r>
            <a:r>
              <a:rPr lang="en-US" altLang="zh-CN" dirty="0">
                <a:solidFill>
                  <a:srgbClr val="7030A0"/>
                </a:solidFill>
              </a:rPr>
              <a:t>w1,w2,w3,b</a:t>
            </a:r>
            <a:r>
              <a:rPr lang="zh-CN" altLang="en-US" dirty="0">
                <a:solidFill>
                  <a:srgbClr val="7030A0"/>
                </a:solidFill>
              </a:rPr>
              <a:t>）（</a:t>
            </a:r>
            <a:r>
              <a:rPr lang="en-US" altLang="zh-CN" dirty="0">
                <a:solidFill>
                  <a:srgbClr val="7030A0"/>
                </a:solidFill>
              </a:rPr>
              <a:t>x1,x2,x3,1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821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</a:rPr>
              <a:t>注意</a:t>
            </a:r>
            <a:r>
              <a:rPr lang="zh-CN" altLang="en-US" dirty="0"/>
              <a:t>：神经网络的激活函数必须使用非线性函数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026" name="Picture 2" descr="https://ss0.bdstatic.com/70cFuHSh_Q1YnxGkpoWK1HF6hhy/it/u=2617156290,1553668324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05" y="2039752"/>
            <a:ext cx="2847589" cy="23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1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典型的神经元结构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797391" y="1633662"/>
            <a:ext cx="4348238" cy="3259281"/>
            <a:chOff x="3797391" y="1633662"/>
            <a:chExt cx="4348238" cy="325928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r="9978"/>
            <a:stretch/>
          </p:blipFill>
          <p:spPr>
            <a:xfrm>
              <a:off x="3797391" y="1633662"/>
              <a:ext cx="3664113" cy="3259281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395103" y="2893970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输出</a:t>
              </a:r>
              <a:r>
                <a:rPr lang="en-US" altLang="zh-CN" dirty="0"/>
                <a:t>y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/>
              <p:cNvSpPr/>
              <p:nvPr/>
            </p:nvSpPr>
            <p:spPr>
              <a:xfrm>
                <a:off x="6604001" y="2801484"/>
                <a:ext cx="452581" cy="461818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椭圆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1" y="2801484"/>
                <a:ext cx="452581" cy="461818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22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神经元示例：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1901952" y="4005072"/>
            <a:ext cx="3374136" cy="18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2624328" y="1984248"/>
            <a:ext cx="0" cy="24140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508248" y="2879598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630168" y="2762250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21024" y="3044952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03092" y="3090672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547872" y="3185160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6764" y="2862834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377184" y="3264408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794760" y="2643378"/>
            <a:ext cx="82296" cy="100584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11624" y="4057140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area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34811" y="1943417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House price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2937164" y="2410754"/>
            <a:ext cx="1071418" cy="1612606"/>
          </a:xfrm>
          <a:prstGeom prst="line">
            <a:avLst/>
          </a:prstGeom>
          <a:ln w="444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633564" y="4005072"/>
            <a:ext cx="312836" cy="9144"/>
          </a:xfrm>
          <a:prstGeom prst="line">
            <a:avLst/>
          </a:prstGeom>
          <a:ln w="476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708391" y="2862834"/>
            <a:ext cx="308557" cy="3223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860072" y="3041904"/>
            <a:ext cx="822377" cy="646331"/>
            <a:chOff x="6860072" y="3041904"/>
            <a:chExt cx="822377" cy="64633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960073" y="3044952"/>
              <a:ext cx="722376" cy="0"/>
            </a:xfrm>
            <a:prstGeom prst="line">
              <a:avLst/>
            </a:prstGeom>
            <a:ln w="25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6860072" y="3041904"/>
              <a:ext cx="5984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area</a:t>
              </a:r>
            </a:p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16948" y="3041904"/>
            <a:ext cx="1342054" cy="696557"/>
            <a:chOff x="8016948" y="3041904"/>
            <a:chExt cx="1342054" cy="696557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8016948" y="3041904"/>
              <a:ext cx="722376" cy="0"/>
            </a:xfrm>
            <a:prstGeom prst="line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8706259" y="3092130"/>
              <a:ext cx="6527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Price</a:t>
              </a:r>
            </a:p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419159" y="2349325"/>
            <a:ext cx="15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神经元</a:t>
            </a:r>
            <a:r>
              <a:rPr lang="en-US" altLang="zh-CN" dirty="0"/>
              <a:t>neuron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6765584" y="4443984"/>
            <a:ext cx="2498930" cy="875627"/>
            <a:chOff x="6765584" y="4443984"/>
            <a:chExt cx="2498930" cy="875627"/>
          </a:xfrm>
        </p:grpSpPr>
        <p:sp>
          <p:nvSpPr>
            <p:cNvPr id="33" name="椭圆 32"/>
            <p:cNvSpPr/>
            <p:nvPr/>
          </p:nvSpPr>
          <p:spPr>
            <a:xfrm>
              <a:off x="7613903" y="4443984"/>
              <a:ext cx="308557" cy="3223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765584" y="4623054"/>
              <a:ext cx="822377" cy="646331"/>
              <a:chOff x="6860072" y="3041904"/>
              <a:chExt cx="822377" cy="646331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6960073" y="3044952"/>
                <a:ext cx="722376" cy="0"/>
              </a:xfrm>
              <a:prstGeom prst="line">
                <a:avLst/>
              </a:prstGeom>
              <a:ln w="25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6860072" y="3041904"/>
                <a:ext cx="5984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area</a:t>
                </a:r>
              </a:p>
              <a:p>
                <a:r>
                  <a:rPr lang="en-US" altLang="zh-CN" dirty="0"/>
                  <a:t>x1</a:t>
                </a:r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922460" y="4623054"/>
              <a:ext cx="1342054" cy="696557"/>
              <a:chOff x="8016948" y="3041904"/>
              <a:chExt cx="1342054" cy="696557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8016948" y="3041904"/>
                <a:ext cx="722376" cy="0"/>
              </a:xfrm>
              <a:prstGeom prst="line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/>
              <p:cNvSpPr txBox="1"/>
              <p:nvPr/>
            </p:nvSpPr>
            <p:spPr>
              <a:xfrm>
                <a:off x="8706259" y="3092130"/>
                <a:ext cx="6527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Price</a:t>
                </a:r>
              </a:p>
              <a:p>
                <a:r>
                  <a:rPr lang="en-US" altLang="zh-CN" dirty="0"/>
                  <a:t>y</a:t>
                </a:r>
                <a:endParaRPr lang="zh-CN" altLang="en-US" dirty="0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889807" y="3918640"/>
            <a:ext cx="911019" cy="646331"/>
            <a:chOff x="6889807" y="3918640"/>
            <a:chExt cx="911019" cy="646331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6924592" y="4188650"/>
              <a:ext cx="657856" cy="255334"/>
            </a:xfrm>
            <a:prstGeom prst="line">
              <a:avLst/>
            </a:prstGeom>
            <a:ln w="25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889807" y="3918640"/>
              <a:ext cx="9110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address</a:t>
              </a:r>
            </a:p>
            <a:p>
              <a:r>
                <a:rPr lang="en-US" altLang="zh-CN" dirty="0"/>
                <a:t>x2</a:t>
              </a:r>
              <a:endParaRPr lang="zh-CN" altLang="en-US" dirty="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73179" y="3155321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ReLU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5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85037" y="574158"/>
            <a:ext cx="10515600" cy="57734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人工神经网络：神经单元连接成网络状。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输入层：网络输入层的每个神经元代表了一个特征。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隐藏层：隐藏层层数以及隐藏层神经元是由人工设定。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输出层：输出层个数代表了</a:t>
            </a:r>
            <a:r>
              <a:rPr lang="zh-CN" altLang="en-US" sz="2000" b="1" dirty="0"/>
              <a:t>分类标签</a:t>
            </a:r>
            <a:r>
              <a:rPr lang="zh-CN" altLang="en-US" sz="2000" dirty="0"/>
              <a:t>的个数（在做二分类时，如果采用</a:t>
            </a:r>
            <a:r>
              <a:rPr lang="en-US" altLang="zh-CN" sz="2000" dirty="0"/>
              <a:t>sigmoid</a:t>
            </a:r>
            <a:r>
              <a:rPr lang="zh-CN" altLang="en-US" sz="2000" dirty="0"/>
              <a:t>分类器，输出层的神经元个数为</a:t>
            </a:r>
            <a:r>
              <a:rPr lang="en-US" altLang="zh-CN" sz="2000" dirty="0"/>
              <a:t>1</a:t>
            </a:r>
            <a:r>
              <a:rPr lang="zh-CN" altLang="en-US" sz="2000" dirty="0"/>
              <a:t>个；如果采用</a:t>
            </a:r>
            <a:r>
              <a:rPr lang="en-US" altLang="zh-CN" sz="2000" dirty="0" err="1"/>
              <a:t>softmax</a:t>
            </a:r>
            <a:r>
              <a:rPr lang="zh-CN" altLang="en-US" sz="2000" dirty="0"/>
              <a:t>分类器，输出层神经元个数为</a:t>
            </a:r>
            <a:r>
              <a:rPr lang="en-US" altLang="zh-CN" sz="2000" dirty="0"/>
              <a:t>2</a:t>
            </a:r>
            <a:r>
              <a:rPr lang="zh-CN" altLang="en-US" sz="2000" dirty="0"/>
              <a:t>个）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65" y="1095248"/>
            <a:ext cx="5390045" cy="29305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36051" y="1255058"/>
            <a:ext cx="2133600" cy="2770700"/>
          </a:xfrm>
          <a:prstGeom prst="rect">
            <a:avLst/>
          </a:prstGeom>
          <a:noFill/>
          <a:ln w="349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zh-CN" altLang="en-US" dirty="0">
                <a:solidFill>
                  <a:srgbClr val="002060"/>
                </a:solidFill>
              </a:rPr>
              <a:t>中间层</a:t>
            </a:r>
          </a:p>
        </p:txBody>
      </p:sp>
      <p:pic>
        <p:nvPicPr>
          <p:cNvPr id="2050" name="Picture 2" descr="https://images2018.cnblogs.com/blog/1238724/201806/1238724-20180614161435658-6215510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24" y="1480112"/>
            <a:ext cx="3669898" cy="224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激活函数必须使用非线性函数</a:t>
            </a:r>
            <a:r>
              <a:rPr lang="zh-CN" altLang="en-US" sz="2400" dirty="0">
                <a:solidFill>
                  <a:srgbClr val="002060"/>
                </a:solidFill>
              </a:rPr>
              <a:t>原因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000" dirty="0"/>
              <a:t>如果使用线性函数，那么不管如何加深层数，总是存在与之等效的“无隐藏层神经网络”。</a:t>
            </a:r>
            <a:endParaRPr lang="en-US" altLang="zh-CN" sz="2000" dirty="0"/>
          </a:p>
          <a:p>
            <a:pPr lvl="1"/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1748117" y="4204447"/>
            <a:ext cx="89826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若使用</a:t>
            </a:r>
            <a:r>
              <a:rPr lang="en-US" altLang="zh-CN" sz="2000" dirty="0"/>
              <a:t>h(x)=cx</a:t>
            </a:r>
            <a:r>
              <a:rPr lang="zh-CN" altLang="en-US" sz="2000" dirty="0"/>
              <a:t>作为激活函数，使用二层神经网络对应</a:t>
            </a:r>
            <a:r>
              <a:rPr lang="en-US" altLang="zh-CN" sz="2000" dirty="0"/>
              <a:t>y(x)=h(h(x)) </a:t>
            </a:r>
            <a:r>
              <a:rPr lang="zh-CN" altLang="en-US" sz="2000" dirty="0"/>
              <a:t>运算，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即</a:t>
            </a:r>
            <a:r>
              <a:rPr lang="en-US" altLang="zh-CN" sz="2000" dirty="0"/>
              <a:t>y(x)=</a:t>
            </a:r>
            <a:r>
              <a:rPr lang="en-US" altLang="zh-CN" sz="2000" dirty="0" err="1"/>
              <a:t>c×c×x</a:t>
            </a:r>
            <a:r>
              <a:rPr lang="en-US" altLang="zh-CN" sz="2000" dirty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取</a:t>
            </a:r>
            <a:r>
              <a:rPr lang="en-US" altLang="zh-CN" sz="2000" dirty="0"/>
              <a:t>a=c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 </a:t>
            </a:r>
            <a:r>
              <a:rPr lang="zh-CN" altLang="en-US" sz="2000" dirty="0"/>
              <a:t>同样可以经过一次乘法来处理（即没有隐藏层的神经网络），因此激活函数必须使用非线性函数。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67" y="1552448"/>
            <a:ext cx="4877784" cy="26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例：建立一个神经网络，用来识别数字</a:t>
            </a:r>
            <a:r>
              <a:rPr lang="en-US" altLang="zh-CN" sz="2400" dirty="0"/>
              <a:t>0</a:t>
            </a:r>
            <a:r>
              <a:rPr lang="zh-CN" altLang="en-US" sz="2400" dirty="0"/>
              <a:t>和</a:t>
            </a:r>
            <a:r>
              <a:rPr lang="en-US" altLang="zh-CN" sz="2400" dirty="0"/>
              <a:t>1</a:t>
            </a:r>
            <a:r>
              <a:rPr lang="zh-CN" altLang="en-US" sz="2400" dirty="0"/>
              <a:t>，图像大小为</a:t>
            </a:r>
            <a:r>
              <a:rPr lang="en-US" altLang="zh-CN" sz="2400" dirty="0"/>
              <a:t>4*3</a:t>
            </a:r>
            <a:r>
              <a:rPr lang="zh-CN" altLang="en-US" sz="2400" dirty="0"/>
              <a:t>的二值图像。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41538" y="5807117"/>
            <a:ext cx="693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全连接网络，</a:t>
            </a:r>
            <a:r>
              <a:rPr lang="en-US" altLang="zh-CN" dirty="0"/>
              <a:t>Sigmoid</a:t>
            </a:r>
            <a:r>
              <a:rPr lang="zh-CN" altLang="en-US" dirty="0"/>
              <a:t>函数作为激活函数，哪个输出值大，属于哪类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997643" y="1383076"/>
            <a:ext cx="5689729" cy="4345973"/>
            <a:chOff x="2997643" y="1383076"/>
            <a:chExt cx="5689729" cy="4345973"/>
          </a:xfrm>
        </p:grpSpPr>
        <p:grpSp>
          <p:nvGrpSpPr>
            <p:cNvPr id="142" name="组合 141"/>
            <p:cNvGrpSpPr/>
            <p:nvPr/>
          </p:nvGrpSpPr>
          <p:grpSpPr>
            <a:xfrm>
              <a:off x="3094621" y="1383076"/>
              <a:ext cx="5592751" cy="4345973"/>
              <a:chOff x="1457207" y="1563830"/>
              <a:chExt cx="5592751" cy="4345973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4" name="平行四边形 3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平行四边形 4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平行四边形 5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平行四边形 6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平行四边形 7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平行四边形 8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平行四边形 9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平行四边形 10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平行四边形 11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3787368" y="1563830"/>
                <a:ext cx="3262590" cy="4345973"/>
                <a:chOff x="4554015" y="1360967"/>
                <a:chExt cx="3262590" cy="4345973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3" name="直接箭头连接符 32"/>
              <p:cNvCxnSpPr>
                <a:stCxn id="13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13" idx="6"/>
                <a:endCxn id="29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13" idx="5"/>
                <a:endCxn id="28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19" idx="6"/>
                <a:endCxn id="27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19" idx="5"/>
                <a:endCxn id="29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9" idx="5"/>
                <a:endCxn id="28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14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14" idx="6"/>
                <a:endCxn id="29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14" idx="5"/>
                <a:endCxn id="28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20" idx="6"/>
                <a:endCxn id="27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20" idx="6"/>
                <a:endCxn id="29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>
                <a:stCxn id="20" idx="6"/>
                <a:endCxn id="28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>
                <a:stCxn id="15" idx="6"/>
                <a:endCxn id="27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15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15" idx="6"/>
                <a:endCxn id="28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21" idx="6"/>
                <a:endCxn id="27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21" idx="6"/>
                <a:endCxn id="29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>
                <a:stCxn id="21" idx="6"/>
                <a:endCxn id="28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>
                <a:stCxn id="16" idx="6"/>
                <a:endCxn id="27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/>
              <p:cNvCxnSpPr>
                <a:stCxn id="16" idx="6"/>
                <a:endCxn id="29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/>
              <p:cNvCxnSpPr>
                <a:stCxn id="16" idx="6"/>
                <a:endCxn id="28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/>
              <p:cNvCxnSpPr>
                <a:stCxn id="22" idx="6"/>
                <a:endCxn id="27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/>
              <p:cNvCxnSpPr>
                <a:stCxn id="22" idx="6"/>
                <a:endCxn id="29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/>
              <p:cNvCxnSpPr>
                <a:stCxn id="22" idx="6"/>
                <a:endCxn id="28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/>
              <p:cNvCxnSpPr>
                <a:stCxn id="17" idx="7"/>
                <a:endCxn id="27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/>
              <p:cNvCxnSpPr>
                <a:stCxn id="17" idx="6"/>
                <a:endCxn id="29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/>
              <p:cNvCxnSpPr>
                <a:stCxn id="17" idx="6"/>
                <a:endCxn id="28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/>
              <p:cNvCxnSpPr>
                <a:stCxn id="23" idx="6"/>
                <a:endCxn id="27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箭头连接符 97"/>
              <p:cNvCxnSpPr>
                <a:stCxn id="23" idx="6"/>
                <a:endCxn id="29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/>
              <p:cNvCxnSpPr>
                <a:stCxn id="23" idx="5"/>
                <a:endCxn id="28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箭头连接符 101"/>
              <p:cNvCxnSpPr>
                <a:stCxn id="18" idx="6"/>
                <a:endCxn id="27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103"/>
              <p:cNvCxnSpPr>
                <a:stCxn id="18" idx="6"/>
                <a:endCxn id="29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/>
              <p:cNvCxnSpPr>
                <a:stCxn id="18" idx="6"/>
                <a:endCxn id="28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/>
              <p:cNvCxnSpPr>
                <a:stCxn id="24" idx="6"/>
                <a:endCxn id="27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>
                <a:stCxn id="24" idx="6"/>
                <a:endCxn id="29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>
                <a:stCxn id="24" idx="5"/>
                <a:endCxn id="28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/>
              <p:cNvCxnSpPr>
                <a:stCxn id="27" idx="6"/>
                <a:endCxn id="30" idx="1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>
                <a:stCxn id="27" idx="5"/>
                <a:endCxn id="31" idx="1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29" idx="7"/>
                <a:endCxn id="30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>
                <a:stCxn id="29" idx="6"/>
                <a:endCxn id="31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>
                <a:stCxn id="28" idx="6"/>
                <a:endCxn id="30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>
                <a:stCxn id="28" idx="5"/>
                <a:endCxn id="31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>
                <a:endCxn id="19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>
                <a:endCxn id="24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>
                <a:endCxn id="13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文本框 140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81" name="平行四边形 80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75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29235" y="772245"/>
            <a:ext cx="10515600" cy="5458506"/>
          </a:xfrm>
        </p:spPr>
        <p:txBody>
          <a:bodyPr/>
          <a:lstStyle/>
          <a:p>
            <a:r>
              <a:rPr lang="zh-CN" altLang="en-US" dirty="0"/>
              <a:t>隐藏层：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16859" y="1305171"/>
            <a:ext cx="419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隐藏层具有</a:t>
            </a:r>
            <a:r>
              <a:rPr lang="zh-CN" altLang="en-US" sz="2400" b="1" dirty="0">
                <a:solidFill>
                  <a:srgbClr val="002060"/>
                </a:solidFill>
              </a:rPr>
              <a:t>提取特征</a:t>
            </a:r>
            <a:r>
              <a:rPr lang="zh-CN" altLang="en-US" sz="2400" dirty="0"/>
              <a:t>的作用</a:t>
            </a:r>
            <a:r>
              <a:rPr lang="zh-CN" altLang="en-US" sz="2400" dirty="0">
                <a:solidFill>
                  <a:srgbClr val="002060"/>
                </a:solidFill>
              </a:rPr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89765"/>
              </p:ext>
            </p:extLst>
          </p:nvPr>
        </p:nvGraphicFramePr>
        <p:xfrm>
          <a:off x="2073243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096960"/>
              </p:ext>
            </p:extLst>
          </p:nvPr>
        </p:nvGraphicFramePr>
        <p:xfrm>
          <a:off x="3653276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137327"/>
              </p:ext>
            </p:extLst>
          </p:nvPr>
        </p:nvGraphicFramePr>
        <p:xfrm>
          <a:off x="5159467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713433"/>
              </p:ext>
            </p:extLst>
          </p:nvPr>
        </p:nvGraphicFramePr>
        <p:xfrm>
          <a:off x="6618469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130549"/>
              </p:ext>
            </p:extLst>
          </p:nvPr>
        </p:nvGraphicFramePr>
        <p:xfrm>
          <a:off x="8077471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515180"/>
              </p:ext>
            </p:extLst>
          </p:nvPr>
        </p:nvGraphicFramePr>
        <p:xfrm>
          <a:off x="9536473" y="2278292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393454" y="394392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手写数字</a:t>
            </a:r>
            <a:r>
              <a:rPr lang="en-US" altLang="zh-CN" dirty="0"/>
              <a:t>0</a:t>
            </a:r>
            <a:r>
              <a:rPr lang="zh-CN" altLang="en-US" dirty="0"/>
              <a:t>图像示例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58863"/>
              </p:ext>
            </p:extLst>
          </p:nvPr>
        </p:nvGraphicFramePr>
        <p:xfrm>
          <a:off x="2073242" y="4276679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07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83" name="组合 82"/>
          <p:cNvGrpSpPr/>
          <p:nvPr/>
        </p:nvGrpSpPr>
        <p:grpSpPr>
          <a:xfrm>
            <a:off x="3186984" y="2161302"/>
            <a:ext cx="1479202" cy="1123715"/>
            <a:chOff x="1670018" y="2257437"/>
            <a:chExt cx="1479202" cy="1123715"/>
          </a:xfrm>
        </p:grpSpPr>
        <p:sp>
          <p:nvSpPr>
            <p:cNvPr id="148" name="平行四边形 147"/>
            <p:cNvSpPr/>
            <p:nvPr/>
          </p:nvSpPr>
          <p:spPr>
            <a:xfrm>
              <a:off x="1868415" y="2257438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49" name="平行四边形 148"/>
            <p:cNvSpPr/>
            <p:nvPr/>
          </p:nvSpPr>
          <p:spPr>
            <a:xfrm>
              <a:off x="2273698" y="2257438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50" name="平行四边形 149"/>
            <p:cNvSpPr/>
            <p:nvPr/>
          </p:nvSpPr>
          <p:spPr>
            <a:xfrm>
              <a:off x="2668352" y="2257437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平行四边形 150"/>
            <p:cNvSpPr/>
            <p:nvPr/>
          </p:nvSpPr>
          <p:spPr>
            <a:xfrm>
              <a:off x="1776501" y="2627385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2060"/>
                  </a:solidFill>
                </a:rPr>
                <a:t>4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52" name="平行四边形 151"/>
            <p:cNvSpPr/>
            <p:nvPr/>
          </p:nvSpPr>
          <p:spPr>
            <a:xfrm>
              <a:off x="2176180" y="2627385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平行四边形 152"/>
            <p:cNvSpPr/>
            <p:nvPr/>
          </p:nvSpPr>
          <p:spPr>
            <a:xfrm>
              <a:off x="2570834" y="2627385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平行四边形 153"/>
            <p:cNvSpPr/>
            <p:nvPr/>
          </p:nvSpPr>
          <p:spPr>
            <a:xfrm>
              <a:off x="1670018" y="3012451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2060"/>
                  </a:solidFill>
                </a:rPr>
                <a:t>7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55" name="平行四边形 154"/>
            <p:cNvSpPr/>
            <p:nvPr/>
          </p:nvSpPr>
          <p:spPr>
            <a:xfrm>
              <a:off x="2069697" y="3012451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平行四边形 155"/>
            <p:cNvSpPr/>
            <p:nvPr/>
          </p:nvSpPr>
          <p:spPr>
            <a:xfrm>
              <a:off x="2474984" y="3012451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2060"/>
                  </a:solidFill>
                </a:rPr>
                <a:t>9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131" name="椭圆 130"/>
          <p:cNvSpPr/>
          <p:nvPr/>
        </p:nvSpPr>
        <p:spPr>
          <a:xfrm>
            <a:off x="5524498" y="791949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5524498" y="1555518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5517146" y="2272848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5524498" y="2989746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5517145" y="3724210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5517145" y="4364864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7" name="椭圆 136"/>
          <p:cNvSpPr/>
          <p:nvPr/>
        </p:nvSpPr>
        <p:spPr>
          <a:xfrm>
            <a:off x="5524498" y="1177063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5530260" y="1919394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5517146" y="2636696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5524498" y="3353594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5517145" y="4088053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5524498" y="4732085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3" name="椭圆 142"/>
          <p:cNvSpPr/>
          <p:nvPr/>
        </p:nvSpPr>
        <p:spPr>
          <a:xfrm>
            <a:off x="7081900" y="1762969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A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7076853" y="3519568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C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7095547" y="2595036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B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8397228" y="2323653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8410875" y="3155720"/>
            <a:ext cx="368860" cy="33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箭头连接符 84"/>
          <p:cNvCxnSpPr>
            <a:stCxn id="131" idx="6"/>
          </p:cNvCxnSpPr>
          <p:nvPr/>
        </p:nvCxnSpPr>
        <p:spPr>
          <a:xfrm>
            <a:off x="5893358" y="957924"/>
            <a:ext cx="1183495" cy="80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131" idx="6"/>
            <a:endCxn id="145" idx="1"/>
          </p:cNvCxnSpPr>
          <p:nvPr/>
        </p:nvCxnSpPr>
        <p:spPr>
          <a:xfrm>
            <a:off x="5893358" y="957924"/>
            <a:ext cx="1256207" cy="168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131" idx="5"/>
            <a:endCxn id="144" idx="0"/>
          </p:cNvCxnSpPr>
          <p:nvPr/>
        </p:nvCxnSpPr>
        <p:spPr>
          <a:xfrm>
            <a:off x="5839340" y="1075285"/>
            <a:ext cx="1421943" cy="244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137" idx="6"/>
            <a:endCxn id="143" idx="1"/>
          </p:cNvCxnSpPr>
          <p:nvPr/>
        </p:nvCxnSpPr>
        <p:spPr>
          <a:xfrm>
            <a:off x="5893358" y="1343038"/>
            <a:ext cx="1242560" cy="46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137" idx="5"/>
            <a:endCxn id="145" idx="1"/>
          </p:cNvCxnSpPr>
          <p:nvPr/>
        </p:nvCxnSpPr>
        <p:spPr>
          <a:xfrm>
            <a:off x="5839340" y="1460399"/>
            <a:ext cx="1310225" cy="118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137" idx="5"/>
            <a:endCxn id="144" idx="1"/>
          </p:cNvCxnSpPr>
          <p:nvPr/>
        </p:nvCxnSpPr>
        <p:spPr>
          <a:xfrm>
            <a:off x="5839340" y="1460399"/>
            <a:ext cx="1291531" cy="2107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132" idx="6"/>
          </p:cNvCxnSpPr>
          <p:nvPr/>
        </p:nvCxnSpPr>
        <p:spPr>
          <a:xfrm>
            <a:off x="5893358" y="1721493"/>
            <a:ext cx="1183495" cy="79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132" idx="6"/>
            <a:endCxn id="145" idx="1"/>
          </p:cNvCxnSpPr>
          <p:nvPr/>
        </p:nvCxnSpPr>
        <p:spPr>
          <a:xfrm>
            <a:off x="5893358" y="1721493"/>
            <a:ext cx="1256207" cy="92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132" idx="5"/>
            <a:endCxn id="144" idx="1"/>
          </p:cNvCxnSpPr>
          <p:nvPr/>
        </p:nvCxnSpPr>
        <p:spPr>
          <a:xfrm>
            <a:off x="5839340" y="1838854"/>
            <a:ext cx="1291531" cy="172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138" idx="6"/>
            <a:endCxn id="143" idx="1"/>
          </p:cNvCxnSpPr>
          <p:nvPr/>
        </p:nvCxnSpPr>
        <p:spPr>
          <a:xfrm flipV="1">
            <a:off x="5899120" y="1811582"/>
            <a:ext cx="1236798" cy="27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138" idx="6"/>
            <a:endCxn id="145" idx="1"/>
          </p:cNvCxnSpPr>
          <p:nvPr/>
        </p:nvCxnSpPr>
        <p:spPr>
          <a:xfrm>
            <a:off x="5899120" y="2085369"/>
            <a:ext cx="1250445" cy="55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138" idx="6"/>
            <a:endCxn id="144" idx="1"/>
          </p:cNvCxnSpPr>
          <p:nvPr/>
        </p:nvCxnSpPr>
        <p:spPr>
          <a:xfrm>
            <a:off x="5899120" y="2085369"/>
            <a:ext cx="1231751" cy="1482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133" idx="6"/>
            <a:endCxn id="143" idx="1"/>
          </p:cNvCxnSpPr>
          <p:nvPr/>
        </p:nvCxnSpPr>
        <p:spPr>
          <a:xfrm flipV="1">
            <a:off x="5886006" y="1811582"/>
            <a:ext cx="1249912" cy="627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33" idx="6"/>
          </p:cNvCxnSpPr>
          <p:nvPr/>
        </p:nvCxnSpPr>
        <p:spPr>
          <a:xfrm>
            <a:off x="5886006" y="2438823"/>
            <a:ext cx="1182780" cy="169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133" idx="6"/>
            <a:endCxn id="144" idx="1"/>
          </p:cNvCxnSpPr>
          <p:nvPr/>
        </p:nvCxnSpPr>
        <p:spPr>
          <a:xfrm>
            <a:off x="5886006" y="2438823"/>
            <a:ext cx="1244865" cy="1129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139" idx="6"/>
            <a:endCxn id="143" idx="1"/>
          </p:cNvCxnSpPr>
          <p:nvPr/>
        </p:nvCxnSpPr>
        <p:spPr>
          <a:xfrm flipV="1">
            <a:off x="5886006" y="1811582"/>
            <a:ext cx="1249912" cy="99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139" idx="6"/>
            <a:endCxn id="145" idx="1"/>
          </p:cNvCxnSpPr>
          <p:nvPr/>
        </p:nvCxnSpPr>
        <p:spPr>
          <a:xfrm flipV="1">
            <a:off x="5886006" y="2643649"/>
            <a:ext cx="1263559" cy="159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139" idx="6"/>
            <a:endCxn id="144" idx="1"/>
          </p:cNvCxnSpPr>
          <p:nvPr/>
        </p:nvCxnSpPr>
        <p:spPr>
          <a:xfrm>
            <a:off x="5886006" y="2802671"/>
            <a:ext cx="1244865" cy="76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134" idx="6"/>
            <a:endCxn id="143" idx="2"/>
          </p:cNvCxnSpPr>
          <p:nvPr/>
        </p:nvCxnSpPr>
        <p:spPr>
          <a:xfrm flipV="1">
            <a:off x="5893358" y="1928944"/>
            <a:ext cx="1188542" cy="122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stCxn id="134" idx="6"/>
            <a:endCxn id="145" idx="2"/>
          </p:cNvCxnSpPr>
          <p:nvPr/>
        </p:nvCxnSpPr>
        <p:spPr>
          <a:xfrm flipV="1">
            <a:off x="5893358" y="2761011"/>
            <a:ext cx="1202189" cy="39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134" idx="6"/>
            <a:endCxn id="144" idx="1"/>
          </p:cNvCxnSpPr>
          <p:nvPr/>
        </p:nvCxnSpPr>
        <p:spPr>
          <a:xfrm>
            <a:off x="5893358" y="3155721"/>
            <a:ext cx="1237513" cy="41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140" idx="6"/>
            <a:endCxn id="143" idx="2"/>
          </p:cNvCxnSpPr>
          <p:nvPr/>
        </p:nvCxnSpPr>
        <p:spPr>
          <a:xfrm flipV="1">
            <a:off x="5893358" y="1928944"/>
            <a:ext cx="1188542" cy="159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140" idx="6"/>
            <a:endCxn id="145" idx="2"/>
          </p:cNvCxnSpPr>
          <p:nvPr/>
        </p:nvCxnSpPr>
        <p:spPr>
          <a:xfrm flipV="1">
            <a:off x="5893358" y="2761011"/>
            <a:ext cx="1202189" cy="75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140" idx="6"/>
            <a:endCxn id="144" idx="1"/>
          </p:cNvCxnSpPr>
          <p:nvPr/>
        </p:nvCxnSpPr>
        <p:spPr>
          <a:xfrm>
            <a:off x="5893358" y="3519569"/>
            <a:ext cx="1237513" cy="4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135" idx="7"/>
            <a:endCxn id="143" idx="2"/>
          </p:cNvCxnSpPr>
          <p:nvPr/>
        </p:nvCxnSpPr>
        <p:spPr>
          <a:xfrm flipV="1">
            <a:off x="5831987" y="1928944"/>
            <a:ext cx="1249913" cy="184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135" idx="6"/>
            <a:endCxn id="145" idx="2"/>
          </p:cNvCxnSpPr>
          <p:nvPr/>
        </p:nvCxnSpPr>
        <p:spPr>
          <a:xfrm flipV="1">
            <a:off x="5886005" y="2761011"/>
            <a:ext cx="1209542" cy="112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stCxn id="135" idx="6"/>
            <a:endCxn id="144" idx="2"/>
          </p:cNvCxnSpPr>
          <p:nvPr/>
        </p:nvCxnSpPr>
        <p:spPr>
          <a:xfrm flipV="1">
            <a:off x="5886005" y="3685543"/>
            <a:ext cx="1190848" cy="204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141" idx="6"/>
            <a:endCxn id="143" idx="3"/>
          </p:cNvCxnSpPr>
          <p:nvPr/>
        </p:nvCxnSpPr>
        <p:spPr>
          <a:xfrm flipV="1">
            <a:off x="5886005" y="2046305"/>
            <a:ext cx="1249913" cy="220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>
            <a:stCxn id="141" idx="6"/>
            <a:endCxn id="145" idx="2"/>
          </p:cNvCxnSpPr>
          <p:nvPr/>
        </p:nvCxnSpPr>
        <p:spPr>
          <a:xfrm flipV="1">
            <a:off x="5886005" y="2761011"/>
            <a:ext cx="1209542" cy="149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141" idx="5"/>
            <a:endCxn id="144" idx="2"/>
          </p:cNvCxnSpPr>
          <p:nvPr/>
        </p:nvCxnSpPr>
        <p:spPr>
          <a:xfrm flipV="1">
            <a:off x="5831987" y="3685543"/>
            <a:ext cx="1244866" cy="68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36" idx="6"/>
            <a:endCxn id="143" idx="3"/>
          </p:cNvCxnSpPr>
          <p:nvPr/>
        </p:nvCxnSpPr>
        <p:spPr>
          <a:xfrm flipV="1">
            <a:off x="5886005" y="2046305"/>
            <a:ext cx="1249913" cy="248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136" idx="6"/>
            <a:endCxn id="145" idx="3"/>
          </p:cNvCxnSpPr>
          <p:nvPr/>
        </p:nvCxnSpPr>
        <p:spPr>
          <a:xfrm flipV="1">
            <a:off x="5886005" y="2878372"/>
            <a:ext cx="1263560" cy="165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>
            <a:stCxn id="136" idx="6"/>
            <a:endCxn id="144" idx="2"/>
          </p:cNvCxnSpPr>
          <p:nvPr/>
        </p:nvCxnSpPr>
        <p:spPr>
          <a:xfrm flipV="1">
            <a:off x="5886005" y="3685543"/>
            <a:ext cx="1190848" cy="84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>
            <a:stCxn id="142" idx="6"/>
            <a:endCxn id="143" idx="3"/>
          </p:cNvCxnSpPr>
          <p:nvPr/>
        </p:nvCxnSpPr>
        <p:spPr>
          <a:xfrm flipV="1">
            <a:off x="5893358" y="2046305"/>
            <a:ext cx="1242560" cy="285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>
            <a:stCxn id="142" idx="6"/>
            <a:endCxn id="145" idx="3"/>
          </p:cNvCxnSpPr>
          <p:nvPr/>
        </p:nvCxnSpPr>
        <p:spPr>
          <a:xfrm flipV="1">
            <a:off x="5893358" y="2878372"/>
            <a:ext cx="1256207" cy="2019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42" idx="5"/>
            <a:endCxn id="144" idx="3"/>
          </p:cNvCxnSpPr>
          <p:nvPr/>
        </p:nvCxnSpPr>
        <p:spPr>
          <a:xfrm flipV="1">
            <a:off x="5839340" y="3802904"/>
            <a:ext cx="1291531" cy="1212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143" idx="6"/>
            <a:endCxn id="146" idx="1"/>
          </p:cNvCxnSpPr>
          <p:nvPr/>
        </p:nvCxnSpPr>
        <p:spPr>
          <a:xfrm>
            <a:off x="7450760" y="1928944"/>
            <a:ext cx="1000486" cy="44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143" idx="5"/>
            <a:endCxn id="147" idx="1"/>
          </p:cNvCxnSpPr>
          <p:nvPr/>
        </p:nvCxnSpPr>
        <p:spPr>
          <a:xfrm>
            <a:off x="7396742" y="2046305"/>
            <a:ext cx="1068151" cy="115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45" idx="7"/>
            <a:endCxn id="146" idx="2"/>
          </p:cNvCxnSpPr>
          <p:nvPr/>
        </p:nvCxnSpPr>
        <p:spPr>
          <a:xfrm flipV="1">
            <a:off x="7410389" y="2489628"/>
            <a:ext cx="986839" cy="15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>
            <a:stCxn id="145" idx="6"/>
            <a:endCxn id="147" idx="2"/>
          </p:cNvCxnSpPr>
          <p:nvPr/>
        </p:nvCxnSpPr>
        <p:spPr>
          <a:xfrm>
            <a:off x="7464407" y="2761011"/>
            <a:ext cx="946468" cy="560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44" idx="6"/>
            <a:endCxn id="146" idx="3"/>
          </p:cNvCxnSpPr>
          <p:nvPr/>
        </p:nvCxnSpPr>
        <p:spPr>
          <a:xfrm flipV="1">
            <a:off x="7445713" y="2606989"/>
            <a:ext cx="1005533" cy="107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44" idx="5"/>
            <a:endCxn id="147" idx="3"/>
          </p:cNvCxnSpPr>
          <p:nvPr/>
        </p:nvCxnSpPr>
        <p:spPr>
          <a:xfrm flipV="1">
            <a:off x="7391695" y="3439056"/>
            <a:ext cx="1073198" cy="36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endCxn id="137" idx="3"/>
          </p:cNvCxnSpPr>
          <p:nvPr/>
        </p:nvCxnSpPr>
        <p:spPr>
          <a:xfrm flipV="1">
            <a:off x="3980603" y="1460399"/>
            <a:ext cx="1597913" cy="917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endCxn id="142" idx="1"/>
          </p:cNvCxnSpPr>
          <p:nvPr/>
        </p:nvCxnSpPr>
        <p:spPr>
          <a:xfrm>
            <a:off x="4271532" y="3413781"/>
            <a:ext cx="1306984" cy="1366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endCxn id="131" idx="2"/>
          </p:cNvCxnSpPr>
          <p:nvPr/>
        </p:nvCxnSpPr>
        <p:spPr>
          <a:xfrm flipV="1">
            <a:off x="3655205" y="957924"/>
            <a:ext cx="1869293" cy="1365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4883175" y="2702055"/>
            <a:ext cx="461665" cy="4097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80" name="平行四边形 79"/>
          <p:cNvSpPr/>
          <p:nvPr/>
        </p:nvSpPr>
        <p:spPr>
          <a:xfrm>
            <a:off x="3090006" y="3299625"/>
            <a:ext cx="480868" cy="368701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>
            <a:off x="3489685" y="3299625"/>
            <a:ext cx="480868" cy="36870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11</a:t>
            </a:r>
            <a:endParaRPr lang="zh-CN" altLang="en-US" sz="1050" dirty="0"/>
          </a:p>
        </p:txBody>
      </p:sp>
      <p:sp>
        <p:nvSpPr>
          <p:cNvPr id="82" name="平行四边形 81"/>
          <p:cNvSpPr/>
          <p:nvPr/>
        </p:nvSpPr>
        <p:spPr>
          <a:xfrm>
            <a:off x="3894972" y="3299625"/>
            <a:ext cx="480868" cy="368701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rgbClr val="002060"/>
                </a:solidFill>
              </a:rPr>
              <a:t>12</a:t>
            </a:r>
            <a:endParaRPr lang="zh-CN" altLang="en-US" sz="1050" dirty="0">
              <a:solidFill>
                <a:srgbClr val="002060"/>
              </a:solidFill>
            </a:endParaRPr>
          </a:p>
        </p:txBody>
      </p:sp>
      <p:graphicFrame>
        <p:nvGraphicFramePr>
          <p:cNvPr id="157" name="表格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227783"/>
              </p:ext>
            </p:extLst>
          </p:nvPr>
        </p:nvGraphicFramePr>
        <p:xfrm>
          <a:off x="1697433" y="4388220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表格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506565"/>
              </p:ext>
            </p:extLst>
          </p:nvPr>
        </p:nvGraphicFramePr>
        <p:xfrm>
          <a:off x="3799550" y="4388220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" name="表格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51574"/>
              </p:ext>
            </p:extLst>
          </p:nvPr>
        </p:nvGraphicFramePr>
        <p:xfrm>
          <a:off x="7684052" y="4389700"/>
          <a:ext cx="101600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0" name="文本框 159"/>
          <p:cNvSpPr txBox="1"/>
          <p:nvPr/>
        </p:nvSpPr>
        <p:spPr>
          <a:xfrm>
            <a:off x="1960727" y="5863039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模式</a:t>
            </a:r>
            <a:r>
              <a:rPr lang="en-US" altLang="zh-CN" sz="1600" dirty="0"/>
              <a:t>A</a:t>
            </a:r>
            <a:endParaRPr lang="zh-CN" altLang="en-US" sz="1600" dirty="0"/>
          </a:p>
        </p:txBody>
      </p:sp>
      <p:graphicFrame>
        <p:nvGraphicFramePr>
          <p:cNvPr id="161" name="表格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75449"/>
              </p:ext>
            </p:extLst>
          </p:nvPr>
        </p:nvGraphicFramePr>
        <p:xfrm>
          <a:off x="1262650" y="1531783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" name="右箭头 161"/>
          <p:cNvSpPr/>
          <p:nvPr/>
        </p:nvSpPr>
        <p:spPr>
          <a:xfrm>
            <a:off x="1045174" y="3190613"/>
            <a:ext cx="1378565" cy="325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文本框 162"/>
          <p:cNvSpPr txBox="1"/>
          <p:nvPr/>
        </p:nvSpPr>
        <p:spPr>
          <a:xfrm>
            <a:off x="7455807" y="1854814"/>
            <a:ext cx="461665" cy="18957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大         </a:t>
            </a:r>
            <a:r>
              <a:rPr lang="zh-CN" altLang="en-US" dirty="0">
                <a:solidFill>
                  <a:srgbClr val="002060"/>
                </a:solidFill>
              </a:rPr>
              <a:t>小</a:t>
            </a:r>
            <a:r>
              <a:rPr lang="en-US" altLang="zh-CN" dirty="0">
                <a:solidFill>
                  <a:srgbClr val="FF0000"/>
                </a:solidFill>
              </a:rPr>
              <a:t>            </a:t>
            </a:r>
            <a:r>
              <a:rPr lang="zh-CN" altLang="en-US" dirty="0">
                <a:solidFill>
                  <a:srgbClr val="FF0000"/>
                </a:solidFill>
              </a:rPr>
              <a:t>大</a:t>
            </a:r>
          </a:p>
        </p:txBody>
      </p:sp>
      <p:sp>
        <p:nvSpPr>
          <p:cNvPr id="164" name="矩形 163"/>
          <p:cNvSpPr/>
          <p:nvPr/>
        </p:nvSpPr>
        <p:spPr>
          <a:xfrm>
            <a:off x="8869218" y="227431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0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8861005" y="319884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</a:rPr>
              <a:t>1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3933580" y="5890263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模式</a:t>
            </a:r>
            <a:r>
              <a:rPr lang="en-US" altLang="zh-CN" sz="1600" dirty="0"/>
              <a:t>B</a:t>
            </a:r>
            <a:endParaRPr lang="zh-CN" altLang="en-US" sz="1600" dirty="0"/>
          </a:p>
        </p:txBody>
      </p:sp>
      <p:sp>
        <p:nvSpPr>
          <p:cNvPr id="167" name="矩形 166"/>
          <p:cNvSpPr/>
          <p:nvPr/>
        </p:nvSpPr>
        <p:spPr>
          <a:xfrm>
            <a:off x="7811895" y="5851044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模式</a:t>
            </a:r>
            <a:r>
              <a:rPr lang="en-US" altLang="zh-CN" sz="1600" dirty="0"/>
              <a:t>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1889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0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631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5" grpId="0" animBg="1"/>
      <p:bldP spid="160" grpId="0"/>
      <p:bldP spid="162" grpId="0" animBg="1"/>
      <p:bldP spid="163" grpId="0"/>
      <p:bldP spid="164" grpId="0"/>
      <p:bldP spid="166" grpId="0"/>
      <p:bldP spid="1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57175"/>
            <a:ext cx="62579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9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神经网络主要用于解决监督学习中分类问题，主要通过带标记的数据集训练神经网络，不断调节权重而使误差最小后。最后利用训练好的权重，对数据进行分类。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688479" y="2166471"/>
            <a:ext cx="4640305" cy="3781715"/>
            <a:chOff x="2997643" y="1383076"/>
            <a:chExt cx="5689729" cy="4345973"/>
          </a:xfrm>
        </p:grpSpPr>
        <p:grpSp>
          <p:nvGrpSpPr>
            <p:cNvPr id="4" name="组合 3"/>
            <p:cNvGrpSpPr/>
            <p:nvPr/>
          </p:nvGrpSpPr>
          <p:grpSpPr>
            <a:xfrm>
              <a:off x="3094621" y="1383076"/>
              <a:ext cx="5592751" cy="4345973"/>
              <a:chOff x="1457207" y="1563830"/>
              <a:chExt cx="5592751" cy="434597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平行四边形 75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平行四边形 76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平行四边形 77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平行四边形 78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787368" y="1563830"/>
                <a:ext cx="3262590" cy="4345973"/>
                <a:chOff x="4554015" y="1360967"/>
                <a:chExt cx="3262590" cy="4345973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" name="直接箭头连接符 9"/>
              <p:cNvCxnSpPr>
                <a:stCxn id="56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6" idx="6"/>
                <a:endCxn id="70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6" idx="5"/>
                <a:endCxn id="69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62" idx="6"/>
                <a:endCxn id="68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62" idx="5"/>
                <a:endCxn id="70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62" idx="5"/>
                <a:endCxn id="69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57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57" idx="6"/>
                <a:endCxn id="70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57" idx="5"/>
                <a:endCxn id="69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3" idx="6"/>
                <a:endCxn id="68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63" idx="6"/>
                <a:endCxn id="70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3" idx="6"/>
                <a:endCxn id="69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8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58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58" idx="6"/>
                <a:endCxn id="69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64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64" idx="6"/>
                <a:endCxn id="70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64" idx="6"/>
                <a:endCxn id="69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59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59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59" idx="6"/>
                <a:endCxn id="69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5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65" idx="6"/>
                <a:endCxn id="69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0" idx="7"/>
                <a:endCxn id="68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60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60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66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66" idx="5"/>
                <a:endCxn id="69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61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1" idx="6"/>
                <a:endCxn id="70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1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67" idx="6"/>
                <a:endCxn id="68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67" idx="6"/>
                <a:endCxn id="70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67" idx="5"/>
                <a:endCxn id="69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8" idx="6"/>
                <a:endCxn id="71" idx="1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68" idx="5"/>
                <a:endCxn id="72" idx="1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6"/>
                <a:endCxn id="72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9" idx="6"/>
                <a:endCxn id="71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9" idx="5"/>
                <a:endCxn id="72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endCxn id="62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67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56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1338683" y="2774294"/>
                <a:ext cx="978729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训</m:t>
                                </m:r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练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测试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83" y="2774294"/>
                <a:ext cx="978729" cy="9611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976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48140" y="725558"/>
            <a:ext cx="10515600" cy="5530918"/>
          </a:xfrm>
        </p:spPr>
        <p:txBody>
          <a:bodyPr/>
          <a:lstStyle/>
          <a:p>
            <a:r>
              <a:rPr lang="zh-CN" altLang="en-US" dirty="0"/>
              <a:t>神经网络的参数确定：有监督学习和无监督学习</a:t>
            </a:r>
            <a:endParaRPr lang="en-US" altLang="zh-CN" dirty="0"/>
          </a:p>
          <a:p>
            <a:pPr lvl="1"/>
            <a:r>
              <a:rPr lang="zh-CN" altLang="en-US" dirty="0"/>
              <a:t>训练样本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596422" y="1364280"/>
            <a:ext cx="5689729" cy="4543820"/>
            <a:chOff x="2997643" y="1283598"/>
            <a:chExt cx="5689729" cy="4543820"/>
          </a:xfrm>
        </p:grpSpPr>
        <p:grpSp>
          <p:nvGrpSpPr>
            <p:cNvPr id="4" name="组合 3"/>
            <p:cNvGrpSpPr/>
            <p:nvPr/>
          </p:nvGrpSpPr>
          <p:grpSpPr>
            <a:xfrm>
              <a:off x="3094621" y="1283598"/>
              <a:ext cx="5592751" cy="4543820"/>
              <a:chOff x="1457207" y="1464352"/>
              <a:chExt cx="5592751" cy="4543820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平行四边形 75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平行四边形 76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平行四边形 77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平行四边形 78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696586" y="1464352"/>
                <a:ext cx="3353372" cy="4543820"/>
                <a:chOff x="4463233" y="1261489"/>
                <a:chExt cx="3353372" cy="4543820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561367" y="1261489"/>
                  <a:ext cx="439747" cy="4314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x1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463233" y="5374991"/>
                  <a:ext cx="466995" cy="43031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x12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18769" y="2290511"/>
                  <a:ext cx="443013" cy="3734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aseline="30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" name="直接箭头连接符 9"/>
              <p:cNvCxnSpPr>
                <a:stCxn id="56" idx="6"/>
              </p:cNvCxnSpPr>
              <p:nvPr/>
            </p:nvCxnSpPr>
            <p:spPr>
              <a:xfrm>
                <a:off x="4234467" y="1680066"/>
                <a:ext cx="1112609" cy="85478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6" idx="6"/>
                <a:endCxn id="70" idx="1"/>
              </p:cNvCxnSpPr>
              <p:nvPr/>
            </p:nvCxnSpPr>
            <p:spPr>
              <a:xfrm>
                <a:off x="4234467" y="1680066"/>
                <a:ext cx="1185321" cy="173546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6" idx="5"/>
                <a:endCxn id="69" idx="0"/>
              </p:cNvCxnSpPr>
              <p:nvPr/>
            </p:nvCxnSpPr>
            <p:spPr>
              <a:xfrm>
                <a:off x="4170068" y="1832599"/>
                <a:ext cx="1361438" cy="245885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62" idx="6"/>
                <a:endCxn id="68" idx="1"/>
              </p:cNvCxnSpPr>
              <p:nvPr/>
            </p:nvCxnSpPr>
            <p:spPr>
              <a:xfrm>
                <a:off x="4163581" y="2114919"/>
                <a:ext cx="1253419" cy="4331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62" idx="5"/>
                <a:endCxn id="70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62" idx="5"/>
                <a:endCxn id="69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57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57" idx="6"/>
                <a:endCxn id="70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57" idx="5"/>
                <a:endCxn id="69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3" idx="6"/>
                <a:endCxn id="68" idx="1"/>
              </p:cNvCxnSpPr>
              <p:nvPr/>
            </p:nvCxnSpPr>
            <p:spPr>
              <a:xfrm flipV="1">
                <a:off x="4169343" y="2548061"/>
                <a:ext cx="1247657" cy="309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63" idx="6"/>
                <a:endCxn id="70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3" idx="6"/>
                <a:endCxn id="69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8" idx="6"/>
                <a:endCxn id="68" idx="1"/>
              </p:cNvCxnSpPr>
              <p:nvPr/>
            </p:nvCxnSpPr>
            <p:spPr>
              <a:xfrm flipV="1">
                <a:off x="4156229" y="2548061"/>
                <a:ext cx="1260771" cy="662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58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58" idx="6"/>
                <a:endCxn id="69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64" idx="6"/>
                <a:endCxn id="68" idx="1"/>
              </p:cNvCxnSpPr>
              <p:nvPr/>
            </p:nvCxnSpPr>
            <p:spPr>
              <a:xfrm flipV="1">
                <a:off x="4156229" y="2548061"/>
                <a:ext cx="1260771" cy="1026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64" idx="6"/>
                <a:endCxn id="70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64" idx="6"/>
                <a:endCxn id="69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59" idx="6"/>
                <a:endCxn id="68" idx="2"/>
              </p:cNvCxnSpPr>
              <p:nvPr/>
            </p:nvCxnSpPr>
            <p:spPr>
              <a:xfrm flipV="1">
                <a:off x="4163581" y="2680087"/>
                <a:ext cx="1188541" cy="12475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59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59" idx="6"/>
                <a:endCxn id="69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4163581" y="2680087"/>
                <a:ext cx="1188541" cy="16113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5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65" idx="6"/>
                <a:endCxn id="69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0" idx="7"/>
                <a:endCxn id="68" idx="2"/>
              </p:cNvCxnSpPr>
              <p:nvPr/>
            </p:nvCxnSpPr>
            <p:spPr>
              <a:xfrm flipV="1">
                <a:off x="4102210" y="2680087"/>
                <a:ext cx="1249912" cy="18646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60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60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4156228" y="2812113"/>
                <a:ext cx="1260772" cy="2213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66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66" idx="5"/>
                <a:endCxn id="69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61" idx="6"/>
                <a:endCxn id="68" idx="3"/>
              </p:cNvCxnSpPr>
              <p:nvPr/>
            </p:nvCxnSpPr>
            <p:spPr>
              <a:xfrm flipV="1">
                <a:off x="4156228" y="2812113"/>
                <a:ext cx="1260772" cy="25644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1" idx="6"/>
                <a:endCxn id="70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1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67" idx="6"/>
                <a:endCxn id="68" idx="3"/>
              </p:cNvCxnSpPr>
              <p:nvPr/>
            </p:nvCxnSpPr>
            <p:spPr>
              <a:xfrm flipV="1">
                <a:off x="4163581" y="2812113"/>
                <a:ext cx="1253419" cy="298090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67" idx="6"/>
                <a:endCxn id="70" idx="3"/>
              </p:cNvCxnSpPr>
              <p:nvPr/>
            </p:nvCxnSpPr>
            <p:spPr>
              <a:xfrm flipV="1">
                <a:off x="4163581" y="3650253"/>
                <a:ext cx="1256207" cy="214276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67" idx="5"/>
                <a:endCxn id="69" idx="3"/>
              </p:cNvCxnSpPr>
              <p:nvPr/>
            </p:nvCxnSpPr>
            <p:spPr>
              <a:xfrm flipV="1">
                <a:off x="4095191" y="4574785"/>
                <a:ext cx="1305903" cy="1370368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8" idx="6"/>
                <a:endCxn id="71" idx="1"/>
              </p:cNvCxnSpPr>
              <p:nvPr/>
            </p:nvCxnSpPr>
            <p:spPr>
              <a:xfrm>
                <a:off x="5795135" y="2680087"/>
                <a:ext cx="926334" cy="464060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68" idx="5"/>
                <a:endCxn id="72" idx="1"/>
              </p:cNvCxnSpPr>
              <p:nvPr/>
            </p:nvCxnSpPr>
            <p:spPr>
              <a:xfrm>
                <a:off x="5730257" y="2812113"/>
                <a:ext cx="1004859" cy="1164101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6"/>
                <a:endCxn id="72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9" idx="6"/>
                <a:endCxn id="71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9" idx="5"/>
                <a:endCxn id="72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endCxn id="62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67" idx="1"/>
              </p:cNvCxnSpPr>
              <p:nvPr/>
            </p:nvCxnSpPr>
            <p:spPr>
              <a:xfrm>
                <a:off x="2541755" y="4259550"/>
                <a:ext cx="1223221" cy="13813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56" idx="2"/>
              </p:cNvCxnSpPr>
              <p:nvPr/>
            </p:nvCxnSpPr>
            <p:spPr>
              <a:xfrm flipV="1">
                <a:off x="1925428" y="1680066"/>
                <a:ext cx="1869292" cy="1415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/>
              <p:cNvSpPr txBox="1"/>
              <p:nvPr/>
            </p:nvSpPr>
            <p:spPr>
              <a:xfrm>
                <a:off x="5722907" y="2087224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907" y="2087224"/>
                <a:ext cx="294118" cy="280205"/>
              </a:xfrm>
              <a:prstGeom prst="rect">
                <a:avLst/>
              </a:prstGeom>
              <a:blipFill rotWithShape="0">
                <a:blip r:embed="rId2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/>
              <p:cNvSpPr txBox="1"/>
              <p:nvPr/>
            </p:nvSpPr>
            <p:spPr>
              <a:xfrm>
                <a:off x="5782587" y="3544472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1" name="文本框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587" y="3544472"/>
                <a:ext cx="294118" cy="280205"/>
              </a:xfrm>
              <a:prstGeom prst="rect">
                <a:avLst/>
              </a:prstGeom>
              <a:blipFill rotWithShape="0">
                <a:blip r:embed="rId3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5756796" y="4493914"/>
                <a:ext cx="29411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6" y="4493914"/>
                <a:ext cx="294119" cy="282129"/>
              </a:xfrm>
              <a:prstGeom prst="rect">
                <a:avLst/>
              </a:prstGeom>
              <a:blipFill rotWithShape="0">
                <a:blip r:embed="rId4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4880302" y="5136304"/>
                <a:ext cx="532197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302" y="5136304"/>
                <a:ext cx="532197" cy="2804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>
              <a:xfrm>
                <a:off x="4666522" y="4917006"/>
                <a:ext cx="532197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522" y="4917006"/>
                <a:ext cx="532197" cy="2795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4573301" y="4684124"/>
                <a:ext cx="528606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301" y="4684124"/>
                <a:ext cx="528606" cy="2795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7143946" y="2755489"/>
                <a:ext cx="294118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946" y="2755489"/>
                <a:ext cx="294118" cy="281552"/>
              </a:xfrm>
              <a:prstGeom prst="rect">
                <a:avLst/>
              </a:prstGeom>
              <a:blipFill rotWithShape="0">
                <a:blip r:embed="rId8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/>
              <p:cNvSpPr txBox="1"/>
              <p:nvPr/>
            </p:nvSpPr>
            <p:spPr>
              <a:xfrm>
                <a:off x="6978386" y="3537159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8" name="文本框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86" y="3537159"/>
                <a:ext cx="294118" cy="282129"/>
              </a:xfrm>
              <a:prstGeom prst="rect">
                <a:avLst/>
              </a:prstGeom>
              <a:blipFill rotWithShape="0">
                <a:blip r:embed="rId9"/>
                <a:stretch>
                  <a:fillRect l="-12500" t="-2128" r="-6250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矩形 207"/>
              <p:cNvSpPr/>
              <p:nvPr/>
            </p:nvSpPr>
            <p:spPr>
              <a:xfrm>
                <a:off x="5033660" y="1765119"/>
                <a:ext cx="462883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8" name="矩形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60" y="1765119"/>
                <a:ext cx="462883" cy="27917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矩形 208"/>
              <p:cNvSpPr/>
              <p:nvPr/>
            </p:nvSpPr>
            <p:spPr>
              <a:xfrm>
                <a:off x="4714616" y="1924141"/>
                <a:ext cx="466474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9" name="矩形 2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616" y="1924141"/>
                <a:ext cx="466474" cy="2795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矩形 209"/>
              <p:cNvSpPr/>
              <p:nvPr/>
            </p:nvSpPr>
            <p:spPr>
              <a:xfrm>
                <a:off x="6335831" y="2509666"/>
                <a:ext cx="462883" cy="280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0" name="矩形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31" y="2509666"/>
                <a:ext cx="462883" cy="2800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矩形 210"/>
              <p:cNvSpPr/>
              <p:nvPr/>
            </p:nvSpPr>
            <p:spPr>
              <a:xfrm>
                <a:off x="6217612" y="2887864"/>
                <a:ext cx="466474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1" name="矩形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612" y="2887864"/>
                <a:ext cx="466474" cy="28046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/>
              <p:cNvSpPr txBox="1"/>
              <p:nvPr/>
            </p:nvSpPr>
            <p:spPr>
              <a:xfrm>
                <a:off x="7656145" y="1165540"/>
                <a:ext cx="400596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2" name="文本框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145" y="1165540"/>
                <a:ext cx="4005968" cy="280718"/>
              </a:xfrm>
              <a:prstGeom prst="rect">
                <a:avLst/>
              </a:prstGeom>
              <a:blipFill rotWithShape="0">
                <a:blip r:embed="rId14"/>
                <a:stretch>
                  <a:fillRect l="-457" t="-2174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/>
              <p:cNvSpPr txBox="1"/>
              <p:nvPr/>
            </p:nvSpPr>
            <p:spPr>
              <a:xfrm>
                <a:off x="7640180" y="1569871"/>
                <a:ext cx="402193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3" name="文本框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180" y="1569871"/>
                <a:ext cx="4021934" cy="280718"/>
              </a:xfrm>
              <a:prstGeom prst="rect">
                <a:avLst/>
              </a:prstGeom>
              <a:blipFill rotWithShape="0">
                <a:blip r:embed="rId15"/>
                <a:stretch>
                  <a:fillRect l="-455" t="-2174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文本框 213"/>
              <p:cNvSpPr txBox="1"/>
              <p:nvPr/>
            </p:nvSpPr>
            <p:spPr>
              <a:xfrm>
                <a:off x="7640180" y="1942276"/>
                <a:ext cx="4021934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brk m:alnAt="7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baseline="-2500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4" name="文本框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180" y="1942276"/>
                <a:ext cx="4021934" cy="282129"/>
              </a:xfrm>
              <a:prstGeom prst="rect">
                <a:avLst/>
              </a:prstGeom>
              <a:blipFill rotWithShape="0">
                <a:blip r:embed="rId16"/>
                <a:stretch>
                  <a:fillRect l="-455" t="-2174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本框 214"/>
              <p:cNvSpPr txBox="1"/>
              <p:nvPr/>
            </p:nvSpPr>
            <p:spPr>
              <a:xfrm>
                <a:off x="7677942" y="2329405"/>
                <a:ext cx="1158972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5" name="文本框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42" y="2329405"/>
                <a:ext cx="1158972" cy="280205"/>
              </a:xfrm>
              <a:prstGeom prst="rect">
                <a:avLst/>
              </a:prstGeom>
              <a:blipFill rotWithShape="0">
                <a:blip r:embed="rId17"/>
                <a:stretch>
                  <a:fillRect l="-2632" t="-2174" r="-736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本框 215"/>
              <p:cNvSpPr txBox="1"/>
              <p:nvPr/>
            </p:nvSpPr>
            <p:spPr>
              <a:xfrm>
                <a:off x="8978175" y="2385885"/>
                <a:ext cx="115897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6" name="文本框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175" y="2385885"/>
                <a:ext cx="1158971" cy="280718"/>
              </a:xfrm>
              <a:prstGeom prst="rect">
                <a:avLst/>
              </a:prstGeom>
              <a:blipFill rotWithShape="0">
                <a:blip r:embed="rId18"/>
                <a:stretch>
                  <a:fillRect l="-2632" t="-2174" r="-736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本框 216"/>
              <p:cNvSpPr txBox="1"/>
              <p:nvPr/>
            </p:nvSpPr>
            <p:spPr>
              <a:xfrm>
                <a:off x="10212826" y="2384874"/>
                <a:ext cx="1152047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7" name="文本框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2826" y="2384874"/>
                <a:ext cx="1152047" cy="282129"/>
              </a:xfrm>
              <a:prstGeom prst="rect">
                <a:avLst/>
              </a:prstGeom>
              <a:blipFill rotWithShape="0">
                <a:blip r:embed="rId19"/>
                <a:stretch>
                  <a:fillRect l="-2646" t="-2128" r="-7407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下箭头 217"/>
          <p:cNvSpPr/>
          <p:nvPr/>
        </p:nvSpPr>
        <p:spPr>
          <a:xfrm>
            <a:off x="9132908" y="2710163"/>
            <a:ext cx="258418" cy="413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本框 218"/>
              <p:cNvSpPr txBox="1"/>
              <p:nvPr/>
            </p:nvSpPr>
            <p:spPr>
              <a:xfrm>
                <a:off x="7426743" y="3161905"/>
                <a:ext cx="3917098" cy="123431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….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312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baseline="-25000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9" name="文本框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43" y="3161905"/>
                <a:ext cx="3917098" cy="1234312"/>
              </a:xfrm>
              <a:prstGeom prst="rect">
                <a:avLst/>
              </a:prstGeom>
              <a:blipFill rotWithShape="0">
                <a:blip r:embed="rId20"/>
                <a:stretch>
                  <a:fillRect b="-3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>
                <a:off x="5581361" y="2456800"/>
                <a:ext cx="426784" cy="24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361" y="2456800"/>
                <a:ext cx="426784" cy="241285"/>
              </a:xfrm>
              <a:prstGeom prst="rect">
                <a:avLst/>
              </a:prstGeom>
              <a:blipFill rotWithShape="0">
                <a:blip r:embed="rId21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>
                <a:off x="5562417" y="3314819"/>
                <a:ext cx="426784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417" y="3314819"/>
                <a:ext cx="426784" cy="241733"/>
              </a:xfrm>
              <a:prstGeom prst="rect">
                <a:avLst/>
              </a:prstGeom>
              <a:blipFill rotWithShape="0">
                <a:blip r:embed="rId22"/>
                <a:stretch>
                  <a:fillRect l="-571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>
                <a:off x="5554951" y="4221108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951" y="4221108"/>
                <a:ext cx="426784" cy="242952"/>
              </a:xfrm>
              <a:prstGeom prst="rect">
                <a:avLst/>
              </a:prstGeom>
              <a:blipFill rotWithShape="0">
                <a:blip r:embed="rId23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81"/>
          <p:cNvSpPr txBox="1"/>
          <p:nvPr/>
        </p:nvSpPr>
        <p:spPr>
          <a:xfrm>
            <a:off x="1714933" y="51276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</a:rPr>
              <a:t>正向传播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6494495" y="1210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隐藏层：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7221466" y="4434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输出层：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6874682" y="2994543"/>
                <a:ext cx="426784" cy="242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82" y="2994543"/>
                <a:ext cx="426784" cy="242439"/>
              </a:xfrm>
              <a:prstGeom prst="rect">
                <a:avLst/>
              </a:prstGeom>
              <a:blipFill rotWithShape="0">
                <a:blip r:embed="rId24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>
                <a:off x="6897796" y="3880854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796" y="3880854"/>
                <a:ext cx="426784" cy="242952"/>
              </a:xfrm>
              <a:prstGeom prst="rect">
                <a:avLst/>
              </a:prstGeom>
              <a:blipFill rotWithShape="0">
                <a:blip r:embed="rId25"/>
                <a:stretch>
                  <a:fillRect l="-5714" t="-256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组合 85"/>
          <p:cNvGrpSpPr/>
          <p:nvPr/>
        </p:nvGrpSpPr>
        <p:grpSpPr>
          <a:xfrm>
            <a:off x="7962029" y="4764884"/>
            <a:ext cx="3236271" cy="1263434"/>
            <a:chOff x="7964609" y="4595475"/>
            <a:chExt cx="3236271" cy="1263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/>
                <p:cNvSpPr txBox="1"/>
                <p:nvPr/>
              </p:nvSpPr>
              <p:spPr>
                <a:xfrm>
                  <a:off x="7964609" y="4595475"/>
                  <a:ext cx="3236271" cy="9226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6" name="文本框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609" y="4595475"/>
                  <a:ext cx="3236271" cy="922625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112"/>
                <p:cNvSpPr txBox="1"/>
                <p:nvPr/>
              </p:nvSpPr>
              <p:spPr>
                <a:xfrm>
                  <a:off x="7990754" y="5576780"/>
                  <a:ext cx="1158972" cy="28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3" name="文本框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0754" y="5576780"/>
                  <a:ext cx="1158972" cy="281552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2632" t="-2174" r="-7368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113"/>
                <p:cNvSpPr txBox="1"/>
                <p:nvPr/>
              </p:nvSpPr>
              <p:spPr>
                <a:xfrm>
                  <a:off x="9773356" y="5576780"/>
                  <a:ext cx="1158972" cy="28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4" name="文本框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356" y="5576780"/>
                  <a:ext cx="1158972" cy="282129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2632" t="-2174" r="-7368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文本框 114"/>
          <p:cNvSpPr txBox="1"/>
          <p:nvPr/>
        </p:nvSpPr>
        <p:spPr>
          <a:xfrm>
            <a:off x="4542603" y="5828263"/>
            <a:ext cx="3401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2060"/>
                </a:solidFill>
              </a:rPr>
              <a:t>需确定的参数</a:t>
            </a:r>
            <a:r>
              <a:rPr lang="en-US" altLang="zh-CN" sz="2000" dirty="0">
                <a:solidFill>
                  <a:srgbClr val="002060"/>
                </a:solidFill>
              </a:rPr>
              <a:t>13*3+4*2=47</a:t>
            </a:r>
            <a:r>
              <a:rPr lang="zh-CN" altLang="en-US" sz="2000" dirty="0">
                <a:solidFill>
                  <a:srgbClr val="002060"/>
                </a:solidFill>
              </a:rPr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81900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9" grpId="0" animBg="1"/>
      <p:bldP spid="82" grpId="0"/>
      <p:bldP spid="1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802" y="1352135"/>
            <a:ext cx="8816399" cy="4354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1687802" y="355617"/>
            <a:ext cx="8890075" cy="66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/>
              <a:t>Example image with 4 pixels, and 3 classes (cat/dog/ship)</a:t>
            </a:r>
          </a:p>
        </p:txBody>
      </p:sp>
    </p:spTree>
    <p:extLst>
      <p:ext uri="{BB962C8B-B14F-4D97-AF65-F5344CB8AC3E}">
        <p14:creationId xmlns:p14="http://schemas.microsoft.com/office/powerpoint/2010/main" val="1885021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代价（损失）函数：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18287"/>
              </p:ext>
            </p:extLst>
          </p:nvPr>
        </p:nvGraphicFramePr>
        <p:xfrm>
          <a:off x="1439011" y="1628016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92654"/>
              </p:ext>
            </p:extLst>
          </p:nvPr>
        </p:nvGraphicFramePr>
        <p:xfrm>
          <a:off x="1365407" y="3485725"/>
          <a:ext cx="101600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右箭头 4"/>
          <p:cNvSpPr/>
          <p:nvPr/>
        </p:nvSpPr>
        <p:spPr>
          <a:xfrm>
            <a:off x="2619701" y="4115870"/>
            <a:ext cx="517237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2693304" y="2189125"/>
            <a:ext cx="517237" cy="350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229359" y="3695510"/>
                <a:ext cx="320023" cy="281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59" y="3695510"/>
                <a:ext cx="320023" cy="281616"/>
              </a:xfrm>
              <a:prstGeom prst="rect">
                <a:avLst/>
              </a:prstGeom>
              <a:blipFill rotWithShape="0">
                <a:blip r:embed="rId2"/>
                <a:stretch>
                  <a:fillRect l="-11538" t="-2174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270251" y="4473727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51" y="4473727"/>
                <a:ext cx="294118" cy="282129"/>
              </a:xfrm>
              <a:prstGeom prst="rect">
                <a:avLst/>
              </a:prstGeom>
              <a:blipFill rotWithShape="0">
                <a:blip r:embed="rId3"/>
                <a:stretch>
                  <a:fillRect l="-12245" t="-2174" r="-612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343854" y="1734543"/>
                <a:ext cx="294118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854" y="1734543"/>
                <a:ext cx="294118" cy="281552"/>
              </a:xfrm>
              <a:prstGeom prst="rect">
                <a:avLst/>
              </a:prstGeom>
              <a:blipFill rotWithShape="0">
                <a:blip r:embed="rId4"/>
                <a:stretch>
                  <a:fillRect l="-12500" t="-2174" r="-625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389371" y="2522399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71" y="2522399"/>
                <a:ext cx="294118" cy="282129"/>
              </a:xfrm>
              <a:prstGeom prst="rect">
                <a:avLst/>
              </a:prstGeom>
              <a:blipFill rotWithShape="0">
                <a:blip r:embed="rId5"/>
                <a:stretch>
                  <a:fillRect l="-12500" t="-2174" r="-625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017636"/>
              </p:ext>
            </p:extLst>
          </p:nvPr>
        </p:nvGraphicFramePr>
        <p:xfrm>
          <a:off x="6096000" y="1086999"/>
          <a:ext cx="4535052" cy="110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3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的图像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的图像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CN" dirty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的正解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的正解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007131" y="3695510"/>
            <a:ext cx="611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t1=0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t2=1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80358" y="1646763"/>
            <a:ext cx="611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t1=1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t2=0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549382" y="3836318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549382" y="4614692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675578" y="1868503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683489" y="2640529"/>
            <a:ext cx="40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308493" y="114116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       正解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991048" y="3255949"/>
                <a:ext cx="2991012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048" y="3255949"/>
                <a:ext cx="2991012" cy="391133"/>
              </a:xfrm>
              <a:prstGeom prst="rect">
                <a:avLst/>
              </a:prstGeom>
              <a:blipFill rotWithShape="0">
                <a:blip r:embed="rId6"/>
                <a:stretch>
                  <a:fillRect l="-2857" t="-4688" r="-3061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6552466" y="2766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平方差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827410" y="54908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交叉熵：</a:t>
            </a:r>
            <a:endParaRPr lang="en-US" altLang="zh-CN" dirty="0"/>
          </a:p>
          <a:p>
            <a:r>
              <a:rPr lang="en-US" altLang="zh-CN" dirty="0"/>
              <a:t>  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086168" y="5566605"/>
                <a:ext cx="8126777" cy="392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)+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0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⁡(1−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68" y="5566605"/>
                <a:ext cx="8126777" cy="392608"/>
              </a:xfrm>
              <a:prstGeom prst="rect">
                <a:avLst/>
              </a:prstGeom>
              <a:blipFill rotWithShape="0">
                <a:blip r:embed="rId7"/>
                <a:stretch>
                  <a:fillRect l="-975" t="-4615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2" grpId="0"/>
      <p:bldP spid="13" grpId="0"/>
      <p:bldP spid="21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例：学习数据（训练样本）为</a:t>
            </a:r>
            <a:r>
              <a:rPr lang="en-US" altLang="zh-CN" sz="2400" dirty="0"/>
              <a:t>64</a:t>
            </a:r>
            <a:r>
              <a:rPr lang="zh-CN" altLang="en-US" sz="2400" dirty="0"/>
              <a:t>张二值的图像（只有</a:t>
            </a:r>
            <a:r>
              <a:rPr lang="en-US" altLang="zh-CN" sz="24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1</a:t>
            </a:r>
            <a:r>
              <a:rPr lang="zh-CN" altLang="en-US" sz="2400" dirty="0"/>
              <a:t>两种数字），求其代价函数。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104988" y="2282696"/>
                <a:ext cx="4247253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88" y="2282696"/>
                <a:ext cx="4247253" cy="391133"/>
              </a:xfrm>
              <a:prstGeom prst="rect">
                <a:avLst/>
              </a:prstGeom>
              <a:blipFill rotWithShape="0">
                <a:blip r:embed="rId2"/>
                <a:stretch>
                  <a:fillRect l="-1865" t="-4615" r="-1722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104988" y="2955398"/>
                <a:ext cx="234416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𝐶𝑘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88" y="2955398"/>
                <a:ext cx="2344167" cy="270652"/>
              </a:xfrm>
              <a:prstGeom prst="rect">
                <a:avLst/>
              </a:prstGeom>
              <a:blipFill rotWithShape="0">
                <a:blip r:embed="rId3"/>
                <a:stretch>
                  <a:fillRect l="-260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435927" y="3339774"/>
            <a:ext cx="246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目标：使</a:t>
            </a:r>
            <a:r>
              <a:rPr lang="en-US" altLang="zh-CN" dirty="0"/>
              <a:t>C</a:t>
            </a:r>
            <a:r>
              <a:rPr lang="en-US" altLang="zh-CN" baseline="-25000" dirty="0"/>
              <a:t>T</a:t>
            </a:r>
            <a:r>
              <a:rPr lang="zh-CN" altLang="en-US" dirty="0"/>
              <a:t>达到最小值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28407" y="4389036"/>
            <a:ext cx="793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需确定的参数个数：</a:t>
            </a:r>
            <a:r>
              <a:rPr lang="en-US" altLang="zh-CN" dirty="0"/>
              <a:t>12*3+3+8*3+2=47</a:t>
            </a:r>
            <a:r>
              <a:rPr lang="zh-CN" altLang="en-US" dirty="0"/>
              <a:t>，故至少参与学习的数据为</a:t>
            </a:r>
            <a:r>
              <a:rPr lang="en-US" altLang="zh-CN" dirty="0"/>
              <a:t>47</a:t>
            </a:r>
            <a:r>
              <a:rPr lang="zh-CN" altLang="en-US" dirty="0"/>
              <a:t>张图像。</a:t>
            </a:r>
          </a:p>
        </p:txBody>
      </p:sp>
      <p:sp>
        <p:nvSpPr>
          <p:cNvPr id="7" name="上凸带形 6"/>
          <p:cNvSpPr/>
          <p:nvPr/>
        </p:nvSpPr>
        <p:spPr>
          <a:xfrm>
            <a:off x="1753519" y="5140500"/>
            <a:ext cx="2532712" cy="654331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如何更新权重？</a:t>
            </a:r>
          </a:p>
        </p:txBody>
      </p:sp>
      <p:sp>
        <p:nvSpPr>
          <p:cNvPr id="8" name="矩形 7"/>
          <p:cNvSpPr/>
          <p:nvPr/>
        </p:nvSpPr>
        <p:spPr>
          <a:xfrm>
            <a:off x="6437761" y="5418147"/>
            <a:ext cx="2262158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用误差指导更新权重</a:t>
            </a:r>
          </a:p>
        </p:txBody>
      </p:sp>
    </p:spTree>
    <p:extLst>
      <p:ext uri="{BB962C8B-B14F-4D97-AF65-F5344CB8AC3E}">
        <p14:creationId xmlns:p14="http://schemas.microsoft.com/office/powerpoint/2010/main" val="38214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Shape 1098"/>
          <p:cNvSpPr txBox="1"/>
          <p:nvPr/>
        </p:nvSpPr>
        <p:spPr>
          <a:xfrm>
            <a:off x="8189488" y="1329904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4" name="Shape 1101"/>
          <p:cNvSpPr txBox="1"/>
          <p:nvPr/>
        </p:nvSpPr>
        <p:spPr>
          <a:xfrm>
            <a:off x="4513212" y="2606804"/>
            <a:ext cx="2812500" cy="41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(some function data and W)</a:t>
            </a:r>
          </a:p>
        </p:txBody>
      </p:sp>
      <p:cxnSp>
        <p:nvCxnSpPr>
          <p:cNvPr id="5" name="Shape 1102"/>
          <p:cNvCxnSpPr/>
          <p:nvPr/>
        </p:nvCxnSpPr>
        <p:spPr>
          <a:xfrm>
            <a:off x="5722612" y="4489038"/>
            <a:ext cx="2227500" cy="765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" name="Shape 1099"/>
          <p:cNvSpPr txBox="1"/>
          <p:nvPr/>
        </p:nvSpPr>
        <p:spPr>
          <a:xfrm>
            <a:off x="1405040" y="1329904"/>
            <a:ext cx="23552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loss 1.25347</a:t>
            </a:r>
          </a:p>
        </p:txBody>
      </p:sp>
      <p:cxnSp>
        <p:nvCxnSpPr>
          <p:cNvPr id="7" name="Shape 1100"/>
          <p:cNvCxnSpPr/>
          <p:nvPr/>
        </p:nvCxnSpPr>
        <p:spPr>
          <a:xfrm flipH="1">
            <a:off x="4160939" y="778076"/>
            <a:ext cx="3049" cy="5287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56075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梯度下降法的回顾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 flipH="1">
                <a:off x="3086682" y="1422558"/>
                <a:ext cx="34690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/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baseline="26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82" y="1422558"/>
                <a:ext cx="346907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757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73813" y="3263244"/>
                <a:ext cx="1319657" cy="802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813" y="3263244"/>
                <a:ext cx="1319657" cy="8029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05321" y="4751083"/>
                <a:ext cx="2960447" cy="725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21" y="4751083"/>
                <a:ext cx="2960447" cy="725776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721821" y="4874950"/>
                <a:ext cx="2808051" cy="773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21" y="4874950"/>
                <a:ext cx="2808051" cy="773866"/>
              </a:xfrm>
              <a:prstGeom prst="rect">
                <a:avLst/>
              </a:prstGeom>
              <a:blipFill rotWithShape="0">
                <a:blip r:embed="rId6"/>
                <a:stretch>
                  <a:fillRect b="-3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575317" y="1391950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迭代公式</a:t>
            </a:r>
            <a:r>
              <a:rPr lang="en-US" altLang="zh-CN" sz="2000" dirty="0"/>
              <a:t>: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1123645" y="1858555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链式法则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515798" y="2707465"/>
            <a:ext cx="4339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单变量</a:t>
            </a:r>
            <a:r>
              <a:rPr lang="en-US" altLang="zh-CN" sz="2000" dirty="0"/>
              <a:t>:</a:t>
            </a:r>
            <a:r>
              <a:rPr lang="zh-CN" altLang="en-US" sz="2000" dirty="0"/>
              <a:t>假设</a:t>
            </a:r>
            <a:r>
              <a:rPr lang="en-US" altLang="zh-CN" sz="2000" dirty="0"/>
              <a:t>y</a:t>
            </a:r>
            <a:r>
              <a:rPr lang="zh-CN" altLang="en-US" sz="2000" dirty="0"/>
              <a:t>是</a:t>
            </a:r>
            <a:r>
              <a:rPr lang="en-US" altLang="zh-CN" sz="2000" dirty="0"/>
              <a:t>u</a:t>
            </a:r>
            <a:r>
              <a:rPr lang="zh-CN" altLang="en-US" sz="2000" dirty="0"/>
              <a:t>的函数，</a:t>
            </a:r>
            <a:r>
              <a:rPr lang="en-US" altLang="zh-CN" sz="2000" dirty="0"/>
              <a:t>u</a:t>
            </a:r>
            <a:r>
              <a:rPr lang="zh-CN" altLang="en-US" sz="2000" dirty="0"/>
              <a:t>为</a:t>
            </a:r>
            <a:r>
              <a:rPr lang="en-US" altLang="zh-CN" sz="2000" dirty="0"/>
              <a:t>x</a:t>
            </a:r>
            <a:r>
              <a:rPr lang="zh-CN" altLang="en-US" sz="2000" dirty="0"/>
              <a:t>的函数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15798" y="4309228"/>
            <a:ext cx="5376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多变量</a:t>
            </a:r>
            <a:r>
              <a:rPr lang="en-US" altLang="zh-CN" sz="2000" dirty="0"/>
              <a:t>:</a:t>
            </a:r>
            <a:r>
              <a:rPr lang="zh-CN" altLang="en-US" sz="2000" dirty="0"/>
              <a:t>假设</a:t>
            </a: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 err="1"/>
              <a:t>u,v</a:t>
            </a:r>
            <a:r>
              <a:rPr lang="zh-CN" altLang="en-US" sz="2000" dirty="0"/>
              <a:t>的函数，</a:t>
            </a:r>
            <a:r>
              <a:rPr lang="en-US" altLang="zh-CN" sz="2000" dirty="0" err="1"/>
              <a:t>u,v</a:t>
            </a:r>
            <a:r>
              <a:rPr lang="zh-CN" altLang="en-US" sz="2000" dirty="0"/>
              <a:t>分别为</a:t>
            </a:r>
            <a:r>
              <a:rPr lang="en-US" altLang="zh-CN" sz="2000" dirty="0" err="1"/>
              <a:t>x,y</a:t>
            </a:r>
            <a:r>
              <a:rPr lang="zh-CN" altLang="en-US" sz="2000" dirty="0"/>
              <a:t>的函数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759712" y="3990511"/>
            <a:ext cx="3128476" cy="2186452"/>
            <a:chOff x="6020292" y="1697646"/>
            <a:chExt cx="3128476" cy="2186452"/>
          </a:xfrm>
        </p:grpSpPr>
        <p:sp>
          <p:nvSpPr>
            <p:cNvPr id="14" name="椭圆 13"/>
            <p:cNvSpPr/>
            <p:nvPr/>
          </p:nvSpPr>
          <p:spPr>
            <a:xfrm>
              <a:off x="7418926" y="3176222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</a:t>
              </a:r>
              <a:endParaRPr lang="zh-CN" altLang="en-US" dirty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7384719" y="2110520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u</a:t>
              </a:r>
              <a:endParaRPr lang="zh-CN" altLang="en-US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6020292" y="3176222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020292" y="2150191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8499695" y="2518100"/>
              <a:ext cx="649073" cy="6173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z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7" idx="6"/>
            </p:cNvCxnSpPr>
            <p:nvPr/>
          </p:nvCxnSpPr>
          <p:spPr>
            <a:xfrm flipV="1">
              <a:off x="6669365" y="2438584"/>
              <a:ext cx="636238" cy="2027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7" idx="5"/>
            </p:cNvCxnSpPr>
            <p:nvPr/>
          </p:nvCxnSpPr>
          <p:spPr>
            <a:xfrm>
              <a:off x="6574310" y="2677113"/>
              <a:ext cx="810409" cy="69642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6" idx="7"/>
            </p:cNvCxnSpPr>
            <p:nvPr/>
          </p:nvCxnSpPr>
          <p:spPr>
            <a:xfrm flipV="1">
              <a:off x="6574310" y="2613175"/>
              <a:ext cx="776202" cy="653453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6" idx="6"/>
              <a:endCxn id="14" idx="2"/>
            </p:cNvCxnSpPr>
            <p:nvPr/>
          </p:nvCxnSpPr>
          <p:spPr>
            <a:xfrm>
              <a:off x="6669365" y="3484886"/>
              <a:ext cx="749561" cy="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5" idx="6"/>
            </p:cNvCxnSpPr>
            <p:nvPr/>
          </p:nvCxnSpPr>
          <p:spPr>
            <a:xfrm>
              <a:off x="8033792" y="2419184"/>
              <a:ext cx="431696" cy="25792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4" idx="6"/>
              <a:endCxn id="18" idx="3"/>
            </p:cNvCxnSpPr>
            <p:nvPr/>
          </p:nvCxnSpPr>
          <p:spPr>
            <a:xfrm flipV="1">
              <a:off x="8067999" y="3045022"/>
              <a:ext cx="526751" cy="43986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6710066" y="1697646"/>
                  <a:ext cx="50468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66" y="1697646"/>
                  <a:ext cx="504689" cy="6190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8249640" y="1824170"/>
                  <a:ext cx="50468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640" y="1824170"/>
                  <a:ext cx="504689" cy="6190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6754069" y="3026417"/>
                  <a:ext cx="497572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069" y="3026417"/>
                  <a:ext cx="497572" cy="6190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8302081" y="3264954"/>
                  <a:ext cx="497572" cy="6191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081" y="3264954"/>
                  <a:ext cx="497572" cy="61914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组合 42"/>
          <p:cNvGrpSpPr/>
          <p:nvPr/>
        </p:nvGrpSpPr>
        <p:grpSpPr>
          <a:xfrm>
            <a:off x="8313730" y="4804463"/>
            <a:ext cx="1925385" cy="619016"/>
            <a:chOff x="8313730" y="4804463"/>
            <a:chExt cx="1925385" cy="619016"/>
          </a:xfrm>
        </p:grpSpPr>
        <p:cxnSp>
          <p:nvCxnSpPr>
            <p:cNvPr id="30" name="直接箭头连接符 29"/>
            <p:cNvCxnSpPr>
              <a:stCxn id="17" idx="5"/>
              <a:endCxn id="18" idx="2"/>
            </p:cNvCxnSpPr>
            <p:nvPr/>
          </p:nvCxnSpPr>
          <p:spPr>
            <a:xfrm>
              <a:off x="8313730" y="4969978"/>
              <a:ext cx="1925385" cy="149651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9590042" y="4804463"/>
                  <a:ext cx="496225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042" y="4804463"/>
                  <a:ext cx="496225" cy="6190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合 31"/>
          <p:cNvGrpSpPr/>
          <p:nvPr/>
        </p:nvGrpSpPr>
        <p:grpSpPr>
          <a:xfrm>
            <a:off x="6440448" y="1592005"/>
            <a:ext cx="4106082" cy="4297393"/>
            <a:chOff x="7133337" y="2556133"/>
            <a:chExt cx="4106082" cy="4297393"/>
          </a:xfrm>
        </p:grpSpPr>
        <p:sp>
          <p:nvSpPr>
            <p:cNvPr id="33" name="弧形 32"/>
            <p:cNvSpPr/>
            <p:nvPr/>
          </p:nvSpPr>
          <p:spPr>
            <a:xfrm rot="19203321">
              <a:off x="7133337" y="3276035"/>
              <a:ext cx="4106082" cy="357749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806234" y="2556133"/>
              <a:ext cx="3209868" cy="2095187"/>
              <a:chOff x="7806234" y="2556133"/>
              <a:chExt cx="3209868" cy="2095187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806234" y="3740380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x</a:t>
                </a:r>
                <a:endParaRPr lang="zh-CN" altLang="en-US" dirty="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9296402" y="3749055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u</a:t>
                </a:r>
                <a:endParaRPr lang="zh-CN" altLang="en-US" dirty="0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0654266" y="3736042"/>
                <a:ext cx="361836" cy="3918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y</a:t>
                </a:r>
                <a:endParaRPr lang="zh-CN" altLang="en-US" dirty="0"/>
              </a:p>
            </p:txBody>
          </p:sp>
          <p:cxnSp>
            <p:nvCxnSpPr>
              <p:cNvPr id="38" name="直接箭头连接符 37"/>
              <p:cNvCxnSpPr>
                <a:stCxn id="35" idx="6"/>
              </p:cNvCxnSpPr>
              <p:nvPr/>
            </p:nvCxnSpPr>
            <p:spPr>
              <a:xfrm>
                <a:off x="8168070" y="3936323"/>
                <a:ext cx="1121585" cy="8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>
                <a:off x="9532681" y="3931985"/>
                <a:ext cx="1121585" cy="8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/>
                  <p:cNvSpPr txBox="1"/>
                  <p:nvPr/>
                </p:nvSpPr>
                <p:spPr>
                  <a:xfrm>
                    <a:off x="8839384" y="2556133"/>
                    <a:ext cx="986279" cy="6176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baseline="300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zh-CN" altLang="en-US" baseline="30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文本框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384" y="2556133"/>
                    <a:ext cx="986279" cy="61767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矩形 40"/>
                  <p:cNvSpPr/>
                  <p:nvPr/>
                </p:nvSpPr>
                <p:spPr>
                  <a:xfrm>
                    <a:off x="9901503" y="4033074"/>
                    <a:ext cx="509498" cy="6182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" name="矩形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1503" y="4033074"/>
                    <a:ext cx="509498" cy="618246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矩形 41"/>
                  <p:cNvSpPr/>
                  <p:nvPr/>
                </p:nvSpPr>
                <p:spPr>
                  <a:xfrm>
                    <a:off x="8329886" y="4010582"/>
                    <a:ext cx="509498" cy="6182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2" name="矩形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29886" y="4010582"/>
                    <a:ext cx="509498" cy="618246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4" name="组合 43"/>
          <p:cNvGrpSpPr/>
          <p:nvPr/>
        </p:nvGrpSpPr>
        <p:grpSpPr>
          <a:xfrm>
            <a:off x="8364902" y="4950556"/>
            <a:ext cx="1874213" cy="694854"/>
            <a:chOff x="11309754" y="3424134"/>
            <a:chExt cx="1874213" cy="694854"/>
          </a:xfrm>
        </p:grpSpPr>
        <p:cxnSp>
          <p:nvCxnSpPr>
            <p:cNvPr id="45" name="直接箭头连接符 44"/>
            <p:cNvCxnSpPr/>
            <p:nvPr/>
          </p:nvCxnSpPr>
          <p:spPr>
            <a:xfrm flipV="1">
              <a:off x="11309754" y="3735461"/>
              <a:ext cx="1874213" cy="383527"/>
            </a:xfrm>
            <a:prstGeom prst="straightConnector1">
              <a:avLst/>
            </a:prstGeom>
            <a:ln w="476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11853386" y="3424134"/>
                  <a:ext cx="499624" cy="6663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3386" y="3424134"/>
                  <a:ext cx="499624" cy="66633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283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26461"/>
            <a:ext cx="10515600" cy="5458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代价函数：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梯度下降法更新权重：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666204" y="896641"/>
                <a:ext cx="2344167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𝐶𝑘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04" y="896641"/>
                <a:ext cx="2344167" cy="270652"/>
              </a:xfrm>
              <a:prstGeom prst="rect">
                <a:avLst/>
              </a:prstGeom>
              <a:blipFill rotWithShape="0">
                <a:blip r:embed="rId2"/>
                <a:stretch>
                  <a:fillRect l="-260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29230" y="2089185"/>
                <a:ext cx="7573868" cy="595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…,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230" y="2089185"/>
                <a:ext cx="7573868" cy="5950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970058" y="34477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根据链式法则：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56315" y="2783156"/>
                <a:ext cx="2643481" cy="543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baseline="-2500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dirty="0"/>
                  <a:t>+…+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315" y="2783156"/>
                <a:ext cx="2643481" cy="5438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51988" y="3873984"/>
                <a:ext cx="4539496" cy="2245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4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88" y="3873984"/>
                <a:ext cx="4539496" cy="224587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爆炸形 1 8"/>
          <p:cNvSpPr/>
          <p:nvPr/>
        </p:nvSpPr>
        <p:spPr>
          <a:xfrm>
            <a:off x="4122162" y="2964331"/>
            <a:ext cx="2450552" cy="1610914"/>
          </a:xfrm>
          <a:prstGeom prst="irregularSeal1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导数地狱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038095" y="2053157"/>
            <a:ext cx="1711988" cy="1057507"/>
            <a:chOff x="4764757" y="2737783"/>
            <a:chExt cx="1711988" cy="1057507"/>
          </a:xfrm>
        </p:grpSpPr>
        <p:sp>
          <p:nvSpPr>
            <p:cNvPr id="8" name="椭圆 7"/>
            <p:cNvSpPr/>
            <p:nvPr/>
          </p:nvSpPr>
          <p:spPr>
            <a:xfrm>
              <a:off x="5715255" y="2737783"/>
              <a:ext cx="761490" cy="82475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下箭头 9"/>
            <p:cNvSpPr/>
            <p:nvPr/>
          </p:nvSpPr>
          <p:spPr>
            <a:xfrm rot="4255132">
              <a:off x="5043931" y="3121669"/>
              <a:ext cx="394447" cy="95279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172458" y="1570623"/>
                <a:ext cx="5769465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58" y="1570623"/>
                <a:ext cx="5769465" cy="373885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 flipH="1">
                <a:off x="8008875" y="113088"/>
                <a:ext cx="34690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0" dirty="0"/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baseline="26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08875" y="113088"/>
                <a:ext cx="3469079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933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10195883" y="3573919"/>
            <a:ext cx="1572848" cy="1986300"/>
            <a:chOff x="7533101" y="2302700"/>
            <a:chExt cx="1572848" cy="1986300"/>
          </a:xfrm>
        </p:grpSpPr>
        <p:grpSp>
          <p:nvGrpSpPr>
            <p:cNvPr id="18" name="组合 17"/>
            <p:cNvGrpSpPr/>
            <p:nvPr/>
          </p:nvGrpSpPr>
          <p:grpSpPr>
            <a:xfrm>
              <a:off x="7985449" y="2302700"/>
              <a:ext cx="1120500" cy="1986300"/>
              <a:chOff x="10388705" y="2434313"/>
              <a:chExt cx="1120500" cy="198630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1028487" y="2434313"/>
                <a:ext cx="480718" cy="1986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平方误               差</a:t>
                </a:r>
                <a:r>
                  <a:rPr lang="en-US" altLang="zh-CN" dirty="0"/>
                  <a:t>C</a:t>
                </a:r>
                <a:endParaRPr lang="zh-CN" altLang="en-US" dirty="0"/>
              </a:p>
            </p:txBody>
          </p:sp>
          <p:cxnSp>
            <p:nvCxnSpPr>
              <p:cNvPr id="28" name="直接箭头连接符 27"/>
              <p:cNvCxnSpPr/>
              <p:nvPr/>
            </p:nvCxnSpPr>
            <p:spPr>
              <a:xfrm flipV="1">
                <a:off x="10388705" y="2974833"/>
                <a:ext cx="568625" cy="1433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V="1">
                <a:off x="10397669" y="3896036"/>
                <a:ext cx="665691" cy="16787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7806351" y="2491627"/>
                  <a:ext cx="294118" cy="281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6351" y="2491627"/>
                  <a:ext cx="294118" cy="2815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500" t="-2174" r="-6250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7906182" y="3355624"/>
                  <a:ext cx="294118" cy="2821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6182" y="3355624"/>
                  <a:ext cx="294118" cy="28212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500" t="-2128" r="-6250" b="-170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7537087" y="2730681"/>
                  <a:ext cx="426784" cy="2424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5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155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087" y="2730681"/>
                  <a:ext cx="426784" cy="24243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714" r="-4286" b="-3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7560201" y="3616992"/>
                  <a:ext cx="426784" cy="2429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55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5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55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zh-CN" altLang="en-US" sz="155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201" y="3616992"/>
                  <a:ext cx="426784" cy="2429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5714" r="-4286" b="-3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椭圆 24"/>
            <p:cNvSpPr/>
            <p:nvPr/>
          </p:nvSpPr>
          <p:spPr>
            <a:xfrm>
              <a:off x="7533101" y="2707175"/>
              <a:ext cx="368860" cy="3319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7551965" y="3606584"/>
              <a:ext cx="368860" cy="3319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091625" y="2877910"/>
            <a:ext cx="4107054" cy="3438369"/>
            <a:chOff x="2997643" y="1383076"/>
            <a:chExt cx="5374887" cy="4345973"/>
          </a:xfrm>
        </p:grpSpPr>
        <p:grpSp>
          <p:nvGrpSpPr>
            <p:cNvPr id="31" name="组合 30"/>
            <p:cNvGrpSpPr/>
            <p:nvPr/>
          </p:nvGrpSpPr>
          <p:grpSpPr>
            <a:xfrm>
              <a:off x="3094621" y="1383076"/>
              <a:ext cx="5277909" cy="4345973"/>
              <a:chOff x="1457207" y="1563830"/>
              <a:chExt cx="5277909" cy="4345973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100" name="平行四边形 99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平行四边形 100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平行四边形 101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平行四边形 103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平行四边形 104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平行四边形 105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7" name="平行四边形 106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平行四边形 107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787368" y="1563830"/>
                <a:ext cx="1947262" cy="4345973"/>
                <a:chOff x="4554015" y="1360967"/>
                <a:chExt cx="1947262" cy="4345973"/>
              </a:xfrm>
            </p:grpSpPr>
            <p:sp>
              <p:nvSpPr>
                <p:cNvPr id="83" name="椭圆 82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7" name="直接箭头连接符 36"/>
              <p:cNvCxnSpPr>
                <a:stCxn id="83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83" idx="6"/>
                <a:endCxn id="97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83" idx="5"/>
                <a:endCxn id="96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89" idx="6"/>
                <a:endCxn id="95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89" idx="5"/>
                <a:endCxn id="97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89" idx="5"/>
                <a:endCxn id="96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84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84" idx="6"/>
                <a:endCxn id="97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84" idx="5"/>
                <a:endCxn id="96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90" idx="6"/>
                <a:endCxn id="95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90" idx="6"/>
                <a:endCxn id="97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90" idx="6"/>
                <a:endCxn id="96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85" idx="6"/>
                <a:endCxn id="95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85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85" idx="6"/>
                <a:endCxn id="96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91" idx="6"/>
                <a:endCxn id="95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91" idx="6"/>
                <a:endCxn id="97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91" idx="6"/>
                <a:endCxn id="96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>
                <a:stCxn id="86" idx="6"/>
                <a:endCxn id="95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>
                <a:stCxn id="86" idx="6"/>
                <a:endCxn id="97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>
                <a:stCxn id="86" idx="6"/>
                <a:endCxn id="96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/>
              <p:cNvCxnSpPr>
                <a:stCxn id="92" idx="6"/>
                <a:endCxn id="95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箭头连接符 58"/>
              <p:cNvCxnSpPr>
                <a:stCxn id="92" idx="6"/>
                <a:endCxn id="97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箭头连接符 59"/>
              <p:cNvCxnSpPr>
                <a:stCxn id="92" idx="6"/>
                <a:endCxn id="96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>
                <a:stCxn id="87" idx="7"/>
                <a:endCxn id="95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箭头连接符 61"/>
              <p:cNvCxnSpPr>
                <a:stCxn id="87" idx="6"/>
                <a:endCxn id="97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箭头连接符 62"/>
              <p:cNvCxnSpPr>
                <a:stCxn id="87" idx="6"/>
                <a:endCxn id="96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箭头连接符 63"/>
              <p:cNvCxnSpPr>
                <a:stCxn id="93" idx="6"/>
                <a:endCxn id="95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箭头连接符 64"/>
              <p:cNvCxnSpPr>
                <a:stCxn id="93" idx="6"/>
                <a:endCxn id="97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/>
              <p:cNvCxnSpPr>
                <a:stCxn id="93" idx="5"/>
                <a:endCxn id="96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/>
              <p:cNvCxnSpPr>
                <a:stCxn id="88" idx="6"/>
                <a:endCxn id="95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>
                <a:stCxn id="88" idx="6"/>
                <a:endCxn id="97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>
                <a:stCxn id="88" idx="6"/>
                <a:endCxn id="96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>
                <a:stCxn id="94" idx="6"/>
                <a:endCxn id="95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>
                <a:stCxn id="94" idx="6"/>
                <a:endCxn id="97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箭头连接符 71"/>
              <p:cNvCxnSpPr>
                <a:stCxn id="94" idx="5"/>
                <a:endCxn id="96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箭头连接符 72"/>
              <p:cNvCxnSpPr>
                <a:stCxn id="95" idx="6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/>
              <p:cNvCxnSpPr>
                <a:stCxn id="95" idx="5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/>
              <p:cNvCxnSpPr>
                <a:stCxn id="97" idx="7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>
                <a:stCxn id="97" idx="6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/>
              <p:cNvCxnSpPr>
                <a:stCxn id="96" idx="6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/>
              <p:cNvCxnSpPr>
                <a:stCxn id="96" idx="5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endCxn id="89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endCxn id="94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endCxn id="83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32" name="平行四边形 31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平行四边形 33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8559323" y="3089122"/>
                <a:ext cx="462883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323" y="3089122"/>
                <a:ext cx="462883" cy="27917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9231435" y="3347372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435" y="3347372"/>
                <a:ext cx="294118" cy="280205"/>
              </a:xfrm>
              <a:prstGeom prst="rect">
                <a:avLst/>
              </a:prstGeom>
              <a:blipFill rotWithShape="0">
                <a:blip r:embed="rId17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>
                <a:off x="9318279" y="4481159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279" y="4481159"/>
                <a:ext cx="294118" cy="280205"/>
              </a:xfrm>
              <a:prstGeom prst="rect">
                <a:avLst/>
              </a:prstGeom>
              <a:blipFill rotWithShape="0">
                <a:blip r:embed="rId18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9122138" y="5331993"/>
                <a:ext cx="29411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138" y="5331993"/>
                <a:ext cx="294119" cy="282129"/>
              </a:xfrm>
              <a:prstGeom prst="rect">
                <a:avLst/>
              </a:prstGeom>
              <a:blipFill rotWithShape="0">
                <a:blip r:embed="rId19"/>
                <a:stretch>
                  <a:fillRect l="-12245" t="-2174" r="-612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9097584" y="3627586"/>
                <a:ext cx="426784" cy="24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584" y="3627586"/>
                <a:ext cx="426784" cy="241285"/>
              </a:xfrm>
              <a:prstGeom prst="rect">
                <a:avLst/>
              </a:prstGeom>
              <a:blipFill rotWithShape="0">
                <a:blip r:embed="rId20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9141455" y="4305433"/>
                <a:ext cx="426784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455" y="4305433"/>
                <a:ext cx="426784" cy="241733"/>
              </a:xfrm>
              <a:prstGeom prst="rect">
                <a:avLst/>
              </a:prstGeom>
              <a:blipFill rotWithShape="0">
                <a:blip r:embed="rId21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9127331" y="5058968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331" y="5058968"/>
                <a:ext cx="426784" cy="242952"/>
              </a:xfrm>
              <a:prstGeom prst="rect">
                <a:avLst/>
              </a:prstGeom>
              <a:blipFill rotWithShape="0">
                <a:blip r:embed="rId22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矩形 121"/>
          <p:cNvSpPr/>
          <p:nvPr/>
        </p:nvSpPr>
        <p:spPr>
          <a:xfrm>
            <a:off x="1084729" y="4528609"/>
            <a:ext cx="4177553" cy="707655"/>
          </a:xfrm>
          <a:prstGeom prst="rect">
            <a:avLst/>
          </a:prstGeom>
          <a:solidFill>
            <a:srgbClr val="FFFF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1726814" y="5405380"/>
            <a:ext cx="3738321" cy="707655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2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5" grpId="0"/>
      <p:bldP spid="6" grpId="0"/>
      <p:bldP spid="7" grpId="0"/>
      <p:bldP spid="9" grpId="0" animBg="1"/>
      <p:bldP spid="12" grpId="0"/>
      <p:bldP spid="122" grpId="0" animBg="1"/>
      <p:bldP spid="122" grpId="1" animBg="1"/>
      <p:bldP spid="1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>
            <a:off x="759046" y="1510323"/>
            <a:ext cx="5689729" cy="4543820"/>
            <a:chOff x="2997643" y="1283598"/>
            <a:chExt cx="5689729" cy="4543820"/>
          </a:xfrm>
        </p:grpSpPr>
        <p:grpSp>
          <p:nvGrpSpPr>
            <p:cNvPr id="100" name="组合 99"/>
            <p:cNvGrpSpPr/>
            <p:nvPr/>
          </p:nvGrpSpPr>
          <p:grpSpPr>
            <a:xfrm>
              <a:off x="3094621" y="1283598"/>
              <a:ext cx="5592751" cy="4543820"/>
              <a:chOff x="1457207" y="1464352"/>
              <a:chExt cx="5592751" cy="4543820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169" name="平行四边形 168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平行四边形 169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1" name="平行四边形 170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2" name="平行四边形 171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3" name="平行四边形 172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4" name="平行四边形 173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5" name="平行四边形 174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6" name="平行四边形 175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7" name="平行四边形 176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5" name="组合 104"/>
              <p:cNvGrpSpPr/>
              <p:nvPr/>
            </p:nvGrpSpPr>
            <p:grpSpPr>
              <a:xfrm>
                <a:off x="3696586" y="1464352"/>
                <a:ext cx="3353372" cy="4543820"/>
                <a:chOff x="4463233" y="1261489"/>
                <a:chExt cx="3353372" cy="4543820"/>
              </a:xfrm>
            </p:grpSpPr>
            <p:sp>
              <p:nvSpPr>
                <p:cNvPr id="152" name="椭圆 151"/>
                <p:cNvSpPr/>
                <p:nvPr/>
              </p:nvSpPr>
              <p:spPr>
                <a:xfrm>
                  <a:off x="4561367" y="1261489"/>
                  <a:ext cx="439747" cy="4314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x1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7" name="椭圆 156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8" name="椭圆 157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9" name="椭圆 158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椭圆 159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1" name="椭圆 160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2" name="椭圆 161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3" name="椭圆 162"/>
                <p:cNvSpPr/>
                <p:nvPr/>
              </p:nvSpPr>
              <p:spPr>
                <a:xfrm>
                  <a:off x="4463233" y="5374991"/>
                  <a:ext cx="466995" cy="43031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800" dirty="0">
                      <a:solidFill>
                        <a:schemeClr val="tx1"/>
                      </a:solidFill>
                    </a:rPr>
                    <a:t>x12</a:t>
                  </a:r>
                  <a:endParaRPr lang="zh-CN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椭圆 163"/>
                <p:cNvSpPr/>
                <p:nvPr/>
              </p:nvSpPr>
              <p:spPr>
                <a:xfrm>
                  <a:off x="6118769" y="2290511"/>
                  <a:ext cx="443013" cy="3734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aseline="30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椭圆 164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6" name="椭圆 165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7" name="椭圆 166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8" name="椭圆 167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6" name="直接箭头连接符 105"/>
              <p:cNvCxnSpPr>
                <a:stCxn id="152" idx="6"/>
              </p:cNvCxnSpPr>
              <p:nvPr/>
            </p:nvCxnSpPr>
            <p:spPr>
              <a:xfrm>
                <a:off x="4234467" y="1680066"/>
                <a:ext cx="1112609" cy="85478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箭头连接符 106"/>
              <p:cNvCxnSpPr>
                <a:stCxn id="152" idx="6"/>
                <a:endCxn id="166" idx="1"/>
              </p:cNvCxnSpPr>
              <p:nvPr/>
            </p:nvCxnSpPr>
            <p:spPr>
              <a:xfrm>
                <a:off x="4234467" y="1680066"/>
                <a:ext cx="1185321" cy="173546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/>
              <p:cNvCxnSpPr>
                <a:stCxn id="152" idx="5"/>
                <a:endCxn id="165" idx="0"/>
              </p:cNvCxnSpPr>
              <p:nvPr/>
            </p:nvCxnSpPr>
            <p:spPr>
              <a:xfrm>
                <a:off x="4170068" y="1832599"/>
                <a:ext cx="1361438" cy="245885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/>
              <p:cNvCxnSpPr>
                <a:stCxn id="158" idx="6"/>
                <a:endCxn id="164" idx="1"/>
              </p:cNvCxnSpPr>
              <p:nvPr/>
            </p:nvCxnSpPr>
            <p:spPr>
              <a:xfrm>
                <a:off x="4163581" y="2114919"/>
                <a:ext cx="1253419" cy="4331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/>
              <p:cNvCxnSpPr>
                <a:stCxn id="158" idx="5"/>
                <a:endCxn id="166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/>
              <p:cNvCxnSpPr>
                <a:stCxn id="158" idx="5"/>
                <a:endCxn id="165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>
                <a:stCxn id="153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>
                <a:stCxn id="153" idx="6"/>
                <a:endCxn id="166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>
                <a:stCxn id="153" idx="5"/>
                <a:endCxn id="165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/>
              <p:cNvCxnSpPr>
                <a:stCxn id="159" idx="6"/>
                <a:endCxn id="164" idx="1"/>
              </p:cNvCxnSpPr>
              <p:nvPr/>
            </p:nvCxnSpPr>
            <p:spPr>
              <a:xfrm flipV="1">
                <a:off x="4169343" y="2548061"/>
                <a:ext cx="1247657" cy="3091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/>
              <p:cNvCxnSpPr>
                <a:stCxn id="159" idx="6"/>
                <a:endCxn id="166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16"/>
              <p:cNvCxnSpPr>
                <a:stCxn id="159" idx="6"/>
                <a:endCxn id="165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>
                <a:stCxn id="154" idx="6"/>
                <a:endCxn id="164" idx="1"/>
              </p:cNvCxnSpPr>
              <p:nvPr/>
            </p:nvCxnSpPr>
            <p:spPr>
              <a:xfrm flipV="1">
                <a:off x="4156229" y="2548061"/>
                <a:ext cx="1260771" cy="662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>
                <a:stCxn id="154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154" idx="6"/>
                <a:endCxn id="165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/>
              <p:cNvCxnSpPr>
                <a:stCxn id="160" idx="6"/>
                <a:endCxn id="164" idx="1"/>
              </p:cNvCxnSpPr>
              <p:nvPr/>
            </p:nvCxnSpPr>
            <p:spPr>
              <a:xfrm flipV="1">
                <a:off x="4156229" y="2548061"/>
                <a:ext cx="1260771" cy="1026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/>
              <p:cNvCxnSpPr>
                <a:stCxn id="160" idx="6"/>
                <a:endCxn id="166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箭头连接符 122"/>
              <p:cNvCxnSpPr>
                <a:stCxn id="160" idx="6"/>
                <a:endCxn id="165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>
                <a:stCxn id="155" idx="6"/>
                <a:endCxn id="164" idx="2"/>
              </p:cNvCxnSpPr>
              <p:nvPr/>
            </p:nvCxnSpPr>
            <p:spPr>
              <a:xfrm flipV="1">
                <a:off x="4163581" y="2680087"/>
                <a:ext cx="1188541" cy="12475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/>
              <p:cNvCxnSpPr>
                <a:stCxn id="155" idx="6"/>
                <a:endCxn id="166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>
                <a:stCxn id="155" idx="6"/>
                <a:endCxn id="165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/>
              <p:cNvCxnSpPr>
                <a:stCxn id="161" idx="6"/>
                <a:endCxn id="164" idx="2"/>
              </p:cNvCxnSpPr>
              <p:nvPr/>
            </p:nvCxnSpPr>
            <p:spPr>
              <a:xfrm flipV="1">
                <a:off x="4163581" y="2680087"/>
                <a:ext cx="1188541" cy="16113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>
                <a:stCxn id="161" idx="6"/>
                <a:endCxn id="166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>
                <a:stCxn id="161" idx="6"/>
                <a:endCxn id="165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/>
              <p:cNvCxnSpPr>
                <a:stCxn id="156" idx="7"/>
                <a:endCxn id="164" idx="2"/>
              </p:cNvCxnSpPr>
              <p:nvPr/>
            </p:nvCxnSpPr>
            <p:spPr>
              <a:xfrm flipV="1">
                <a:off x="4102210" y="2680087"/>
                <a:ext cx="1249912" cy="18646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/>
              <p:cNvCxnSpPr>
                <a:stCxn id="156" idx="6"/>
                <a:endCxn id="166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箭头连接符 131"/>
              <p:cNvCxnSpPr>
                <a:stCxn id="156" idx="6"/>
                <a:endCxn id="165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/>
              <p:cNvCxnSpPr>
                <a:stCxn id="162" idx="6"/>
                <a:endCxn id="164" idx="3"/>
              </p:cNvCxnSpPr>
              <p:nvPr/>
            </p:nvCxnSpPr>
            <p:spPr>
              <a:xfrm flipV="1">
                <a:off x="4156228" y="2812113"/>
                <a:ext cx="1260772" cy="22137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箭头连接符 133"/>
              <p:cNvCxnSpPr>
                <a:stCxn id="162" idx="6"/>
                <a:endCxn id="166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162" idx="5"/>
                <a:endCxn id="165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箭头连接符 135"/>
              <p:cNvCxnSpPr>
                <a:stCxn id="157" idx="6"/>
                <a:endCxn id="164" idx="3"/>
              </p:cNvCxnSpPr>
              <p:nvPr/>
            </p:nvCxnSpPr>
            <p:spPr>
              <a:xfrm flipV="1">
                <a:off x="4156228" y="2812113"/>
                <a:ext cx="1260772" cy="25644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箭头连接符 136"/>
              <p:cNvCxnSpPr>
                <a:stCxn id="157" idx="6"/>
                <a:endCxn id="166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箭头连接符 137"/>
              <p:cNvCxnSpPr>
                <a:stCxn id="157" idx="6"/>
                <a:endCxn id="165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箭头连接符 138"/>
              <p:cNvCxnSpPr>
                <a:stCxn id="163" idx="6"/>
                <a:endCxn id="164" idx="3"/>
              </p:cNvCxnSpPr>
              <p:nvPr/>
            </p:nvCxnSpPr>
            <p:spPr>
              <a:xfrm flipV="1">
                <a:off x="4163581" y="2812113"/>
                <a:ext cx="1253419" cy="298090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箭头连接符 139"/>
              <p:cNvCxnSpPr>
                <a:stCxn id="163" idx="6"/>
                <a:endCxn id="166" idx="3"/>
              </p:cNvCxnSpPr>
              <p:nvPr/>
            </p:nvCxnSpPr>
            <p:spPr>
              <a:xfrm flipV="1">
                <a:off x="4163581" y="3650253"/>
                <a:ext cx="1256207" cy="2142760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箭头连接符 140"/>
              <p:cNvCxnSpPr>
                <a:stCxn id="163" idx="5"/>
                <a:endCxn id="165" idx="3"/>
              </p:cNvCxnSpPr>
              <p:nvPr/>
            </p:nvCxnSpPr>
            <p:spPr>
              <a:xfrm flipV="1">
                <a:off x="4095191" y="4574785"/>
                <a:ext cx="1305903" cy="1370368"/>
              </a:xfrm>
              <a:prstGeom prst="straightConnector1">
                <a:avLst/>
              </a:prstGeom>
              <a:ln w="158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箭头连接符 141"/>
              <p:cNvCxnSpPr>
                <a:stCxn id="164" idx="6"/>
                <a:endCxn id="167" idx="1"/>
              </p:cNvCxnSpPr>
              <p:nvPr/>
            </p:nvCxnSpPr>
            <p:spPr>
              <a:xfrm>
                <a:off x="5795135" y="2680087"/>
                <a:ext cx="926334" cy="464060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箭头连接符 142"/>
              <p:cNvCxnSpPr>
                <a:stCxn id="164" idx="5"/>
                <a:endCxn id="168" idx="1"/>
              </p:cNvCxnSpPr>
              <p:nvPr/>
            </p:nvCxnSpPr>
            <p:spPr>
              <a:xfrm>
                <a:off x="5730257" y="2812113"/>
                <a:ext cx="1004859" cy="1164101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箭头连接符 143"/>
              <p:cNvCxnSpPr>
                <a:stCxn id="166" idx="7"/>
                <a:endCxn id="167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箭头连接符 144"/>
              <p:cNvCxnSpPr>
                <a:stCxn id="166" idx="6"/>
                <a:endCxn id="168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箭头连接符 145"/>
              <p:cNvCxnSpPr>
                <a:stCxn id="165" idx="6"/>
                <a:endCxn id="167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箭头连接符 146"/>
              <p:cNvCxnSpPr>
                <a:stCxn id="165" idx="5"/>
                <a:endCxn id="168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>
                <a:endCxn id="158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>
                <a:endCxn id="163" idx="1"/>
              </p:cNvCxnSpPr>
              <p:nvPr/>
            </p:nvCxnSpPr>
            <p:spPr>
              <a:xfrm>
                <a:off x="2541755" y="4259550"/>
                <a:ext cx="1223221" cy="13813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>
                <a:endCxn id="152" idx="2"/>
              </p:cNvCxnSpPr>
              <p:nvPr/>
            </p:nvCxnSpPr>
            <p:spPr>
              <a:xfrm flipV="1">
                <a:off x="1925428" y="1680066"/>
                <a:ext cx="1869292" cy="14154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本框 150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101" name="平行四边形 100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平行四边形 101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平行四边形 102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0484" y="718457"/>
            <a:ext cx="10855842" cy="5618548"/>
          </a:xfrm>
        </p:spPr>
        <p:txBody>
          <a:bodyPr/>
          <a:lstStyle/>
          <a:p>
            <a:r>
              <a:rPr lang="zh-CN" altLang="en-US" dirty="0"/>
              <a:t>神经元误差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096267" y="784267"/>
                <a:ext cx="898066" cy="60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267" y="784267"/>
                <a:ext cx="898066" cy="6076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/>
              <p:cNvSpPr txBox="1"/>
              <p:nvPr/>
            </p:nvSpPr>
            <p:spPr>
              <a:xfrm>
                <a:off x="4896732" y="2184883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8" name="文本框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32" y="2184883"/>
                <a:ext cx="294118" cy="280205"/>
              </a:xfrm>
              <a:prstGeom prst="rect">
                <a:avLst/>
              </a:prstGeom>
              <a:blipFill rotWithShape="0">
                <a:blip r:embed="rId4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/>
              <p:cNvSpPr txBox="1"/>
              <p:nvPr/>
            </p:nvSpPr>
            <p:spPr>
              <a:xfrm>
                <a:off x="4956412" y="3642131"/>
                <a:ext cx="294118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9" name="文本框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412" y="3642131"/>
                <a:ext cx="294118" cy="280205"/>
              </a:xfrm>
              <a:prstGeom prst="rect">
                <a:avLst/>
              </a:prstGeom>
              <a:blipFill rotWithShape="0">
                <a:blip r:embed="rId5"/>
                <a:stretch>
                  <a:fillRect l="-12500" t="-2174" r="-8333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/>
              <p:cNvSpPr txBox="1"/>
              <p:nvPr/>
            </p:nvSpPr>
            <p:spPr>
              <a:xfrm>
                <a:off x="4930621" y="4591573"/>
                <a:ext cx="294119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621" y="4591573"/>
                <a:ext cx="294119" cy="282129"/>
              </a:xfrm>
              <a:prstGeom prst="rect">
                <a:avLst/>
              </a:prstGeom>
              <a:blipFill rotWithShape="0">
                <a:blip r:embed="rId6"/>
                <a:stretch>
                  <a:fillRect l="-12500" t="-2174" r="-6250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054127" y="5233963"/>
                <a:ext cx="532197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127" y="5233963"/>
                <a:ext cx="532197" cy="2804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/>
              <p:cNvSpPr/>
              <p:nvPr/>
            </p:nvSpPr>
            <p:spPr>
              <a:xfrm>
                <a:off x="3840347" y="5014665"/>
                <a:ext cx="532197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2" name="矩形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347" y="5014665"/>
                <a:ext cx="532197" cy="27956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3747126" y="4781783"/>
                <a:ext cx="528606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26" y="4781783"/>
                <a:ext cx="528606" cy="27956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/>
              <p:cNvSpPr txBox="1"/>
              <p:nvPr/>
            </p:nvSpPr>
            <p:spPr>
              <a:xfrm>
                <a:off x="6317771" y="2853148"/>
                <a:ext cx="294118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4" name="文本框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771" y="2853148"/>
                <a:ext cx="294118" cy="281552"/>
              </a:xfrm>
              <a:prstGeom prst="rect">
                <a:avLst/>
              </a:prstGeom>
              <a:blipFill rotWithShape="0">
                <a:blip r:embed="rId10"/>
                <a:stretch>
                  <a:fillRect l="-12245" t="-2174" r="-6122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/>
              <p:cNvSpPr txBox="1"/>
              <p:nvPr/>
            </p:nvSpPr>
            <p:spPr>
              <a:xfrm>
                <a:off x="6417602" y="3717145"/>
                <a:ext cx="294118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5" name="文本框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602" y="3717145"/>
                <a:ext cx="294118" cy="282129"/>
              </a:xfrm>
              <a:prstGeom prst="rect">
                <a:avLst/>
              </a:prstGeom>
              <a:blipFill rotWithShape="0">
                <a:blip r:embed="rId11"/>
                <a:stretch>
                  <a:fillRect l="-12500" t="-2174" r="-6250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矩形 185"/>
              <p:cNvSpPr/>
              <p:nvPr/>
            </p:nvSpPr>
            <p:spPr>
              <a:xfrm>
                <a:off x="4207485" y="1862778"/>
                <a:ext cx="462883" cy="279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6" name="矩形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85" y="1862778"/>
                <a:ext cx="462883" cy="27917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矩形 186"/>
              <p:cNvSpPr/>
              <p:nvPr/>
            </p:nvSpPr>
            <p:spPr>
              <a:xfrm>
                <a:off x="3888441" y="2021800"/>
                <a:ext cx="466474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7" name="矩形 1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441" y="2021800"/>
                <a:ext cx="466474" cy="27956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矩形 187"/>
              <p:cNvSpPr/>
              <p:nvPr/>
            </p:nvSpPr>
            <p:spPr>
              <a:xfrm>
                <a:off x="5509656" y="2607325"/>
                <a:ext cx="462883" cy="280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8" name="矩形 1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656" y="2607325"/>
                <a:ext cx="462883" cy="2800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矩形 188"/>
              <p:cNvSpPr/>
              <p:nvPr/>
            </p:nvSpPr>
            <p:spPr>
              <a:xfrm>
                <a:off x="5391437" y="2985523"/>
                <a:ext cx="466474" cy="28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zh-CN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9" name="矩形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437" y="2985523"/>
                <a:ext cx="466474" cy="28046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/>
              <p:cNvSpPr txBox="1"/>
              <p:nvPr/>
            </p:nvSpPr>
            <p:spPr>
              <a:xfrm>
                <a:off x="4755186" y="2554459"/>
                <a:ext cx="426784" cy="24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0" name="文本框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86" y="2554459"/>
                <a:ext cx="426784" cy="241285"/>
              </a:xfrm>
              <a:prstGeom prst="rect">
                <a:avLst/>
              </a:prstGeom>
              <a:blipFill rotWithShape="0">
                <a:blip r:embed="rId16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文本框 190"/>
              <p:cNvSpPr txBox="1"/>
              <p:nvPr/>
            </p:nvSpPr>
            <p:spPr>
              <a:xfrm>
                <a:off x="4736242" y="3412478"/>
                <a:ext cx="426784" cy="24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1" name="文本框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242" y="3412478"/>
                <a:ext cx="426784" cy="241733"/>
              </a:xfrm>
              <a:prstGeom prst="rect">
                <a:avLst/>
              </a:prstGeom>
              <a:blipFill rotWithShape="0">
                <a:blip r:embed="rId17"/>
                <a:stretch>
                  <a:fillRect l="-571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本框 191"/>
              <p:cNvSpPr txBox="1"/>
              <p:nvPr/>
            </p:nvSpPr>
            <p:spPr>
              <a:xfrm>
                <a:off x="4728776" y="4318767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776" y="4318767"/>
                <a:ext cx="426784" cy="242952"/>
              </a:xfrm>
              <a:prstGeom prst="rect">
                <a:avLst/>
              </a:prstGeom>
              <a:blipFill rotWithShape="0">
                <a:blip r:embed="rId18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本框 194"/>
              <p:cNvSpPr txBox="1"/>
              <p:nvPr/>
            </p:nvSpPr>
            <p:spPr>
              <a:xfrm>
                <a:off x="6048507" y="3092202"/>
                <a:ext cx="426784" cy="242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5" name="文本框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07" y="3092202"/>
                <a:ext cx="426784" cy="242439"/>
              </a:xfrm>
              <a:prstGeom prst="rect">
                <a:avLst/>
              </a:prstGeom>
              <a:blipFill rotWithShape="0">
                <a:blip r:embed="rId19"/>
                <a:stretch>
                  <a:fillRect l="-5714" r="-428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/>
              <p:cNvSpPr txBox="1"/>
              <p:nvPr/>
            </p:nvSpPr>
            <p:spPr>
              <a:xfrm>
                <a:off x="6071621" y="3978513"/>
                <a:ext cx="426784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55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sz="1550" dirty="0"/>
              </a:p>
            </p:txBody>
          </p:sp>
        </mc:Choice>
        <mc:Fallback xmlns="">
          <p:sp>
            <p:nvSpPr>
              <p:cNvPr id="196" name="文本框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21" y="3978513"/>
                <a:ext cx="426784" cy="242952"/>
              </a:xfrm>
              <a:prstGeom prst="rect">
                <a:avLst/>
              </a:prstGeom>
              <a:blipFill rotWithShape="0">
                <a:blip r:embed="rId20"/>
                <a:stretch>
                  <a:fillRect l="-5714" t="-2564" r="-4286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/>
              <p:cNvSpPr txBox="1"/>
              <p:nvPr/>
            </p:nvSpPr>
            <p:spPr>
              <a:xfrm>
                <a:off x="6165521" y="2210887"/>
                <a:ext cx="855682" cy="52892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521" y="2210887"/>
                <a:ext cx="855682" cy="528927"/>
              </a:xfrm>
              <a:prstGeom prst="rect">
                <a:avLst/>
              </a:prstGeom>
              <a:blipFill rotWithShape="0">
                <a:blip r:embed="rId21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本框 197"/>
              <p:cNvSpPr txBox="1"/>
              <p:nvPr/>
            </p:nvSpPr>
            <p:spPr>
              <a:xfrm>
                <a:off x="5933309" y="4495230"/>
                <a:ext cx="855682" cy="52918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8" name="文本框 1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309" y="4495230"/>
                <a:ext cx="855682" cy="529184"/>
              </a:xfrm>
              <a:prstGeom prst="rect">
                <a:avLst/>
              </a:prstGeom>
              <a:blipFill rotWithShape="0">
                <a:blip r:embed="rId22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/>
              <p:cNvSpPr/>
              <p:nvPr/>
            </p:nvSpPr>
            <p:spPr>
              <a:xfrm>
                <a:off x="7880966" y="983291"/>
                <a:ext cx="1848857" cy="628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9" name="矩形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66" y="983291"/>
                <a:ext cx="1848857" cy="62818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本框 200"/>
              <p:cNvSpPr txBox="1"/>
              <p:nvPr/>
            </p:nvSpPr>
            <p:spPr>
              <a:xfrm>
                <a:off x="7859272" y="1766755"/>
                <a:ext cx="400596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1" name="文本框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72" y="1766755"/>
                <a:ext cx="4005968" cy="280718"/>
              </a:xfrm>
              <a:prstGeom prst="rect">
                <a:avLst/>
              </a:prstGeom>
              <a:blipFill rotWithShape="0">
                <a:blip r:embed="rId24"/>
                <a:stretch>
                  <a:fillRect l="-457" t="-2174" r="-15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矩形 202"/>
              <p:cNvSpPr/>
              <p:nvPr/>
            </p:nvSpPr>
            <p:spPr>
              <a:xfrm>
                <a:off x="7958763" y="2115223"/>
                <a:ext cx="1320746" cy="7879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000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03" name="矩形 2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763" y="2115223"/>
                <a:ext cx="1320746" cy="78790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矩形 203"/>
              <p:cNvSpPr/>
              <p:nvPr/>
            </p:nvSpPr>
            <p:spPr>
              <a:xfrm>
                <a:off x="7824922" y="2968915"/>
                <a:ext cx="2895376" cy="594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sz="2000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04" name="矩形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922" y="2968915"/>
                <a:ext cx="2895376" cy="594137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矩形 204"/>
          <p:cNvSpPr/>
          <p:nvPr/>
        </p:nvSpPr>
        <p:spPr>
          <a:xfrm>
            <a:off x="7721943" y="912391"/>
            <a:ext cx="3654894" cy="5067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矩形 205"/>
              <p:cNvSpPr/>
              <p:nvPr/>
            </p:nvSpPr>
            <p:spPr>
              <a:xfrm>
                <a:off x="7832208" y="3691134"/>
                <a:ext cx="1801544" cy="594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000" baseline="-25000" dirty="0"/>
              </a:p>
            </p:txBody>
          </p:sp>
        </mc:Choice>
        <mc:Fallback xmlns="">
          <p:sp>
            <p:nvSpPr>
              <p:cNvPr id="206" name="矩形 2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208" y="3691134"/>
                <a:ext cx="1801544" cy="594137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矩形 206"/>
              <p:cNvSpPr/>
              <p:nvPr/>
            </p:nvSpPr>
            <p:spPr>
              <a:xfrm>
                <a:off x="8028759" y="4405858"/>
                <a:ext cx="2874680" cy="7559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zh-CN" altLang="en-US" sz="2400" baseline="-2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7" name="矩形 2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759" y="4405858"/>
                <a:ext cx="2874680" cy="755976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矩形 207"/>
              <p:cNvSpPr/>
              <p:nvPr/>
            </p:nvSpPr>
            <p:spPr>
              <a:xfrm>
                <a:off x="8022985" y="5128077"/>
                <a:ext cx="2877153" cy="75597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zh-CN" altLang="en-US" sz="2400" baseline="-2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8" name="矩形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985" y="5128077"/>
                <a:ext cx="2877153" cy="755976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矩形 192"/>
          <p:cNvSpPr/>
          <p:nvPr/>
        </p:nvSpPr>
        <p:spPr>
          <a:xfrm>
            <a:off x="7109405" y="2702038"/>
            <a:ext cx="480718" cy="198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平方误               差</a:t>
            </a:r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194" name="直接箭头连接符 193"/>
          <p:cNvCxnSpPr/>
          <p:nvPr/>
        </p:nvCxnSpPr>
        <p:spPr>
          <a:xfrm flipV="1">
            <a:off x="6469623" y="3242558"/>
            <a:ext cx="568625" cy="14339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/>
          <p:nvPr/>
        </p:nvCxnSpPr>
        <p:spPr>
          <a:xfrm flipV="1">
            <a:off x="6478587" y="4163761"/>
            <a:ext cx="665691" cy="16787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081955" y="1271731"/>
            <a:ext cx="2371061" cy="1397125"/>
            <a:chOff x="5018567" y="1271647"/>
            <a:chExt cx="2371061" cy="1397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5249772" y="1271647"/>
                  <a:ext cx="855682" cy="527004"/>
                </a:xfrm>
                <a:prstGeom prst="rect">
                  <a:avLst/>
                </a:prstGeom>
                <a:solidFill>
                  <a:srgbClr val="FFC000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8" name="文本框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772" y="1271647"/>
                  <a:ext cx="855682" cy="527004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b="-11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任意多边形 4"/>
            <p:cNvSpPr/>
            <p:nvPr/>
          </p:nvSpPr>
          <p:spPr>
            <a:xfrm>
              <a:off x="5018567" y="1764043"/>
              <a:ext cx="2371061" cy="904729"/>
            </a:xfrm>
            <a:custGeom>
              <a:avLst/>
              <a:gdLst>
                <a:gd name="connsiteX0" fmla="*/ 0 w 2371061"/>
                <a:gd name="connsiteY0" fmla="*/ 766506 h 904729"/>
                <a:gd name="connsiteX1" fmla="*/ 1233377 w 2371061"/>
                <a:gd name="connsiteY1" fmla="*/ 962 h 904729"/>
                <a:gd name="connsiteX2" fmla="*/ 2371061 w 2371061"/>
                <a:gd name="connsiteY2" fmla="*/ 904729 h 904729"/>
                <a:gd name="connsiteX3" fmla="*/ 2371061 w 2371061"/>
                <a:gd name="connsiteY3" fmla="*/ 904729 h 90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1061" h="904729">
                  <a:moveTo>
                    <a:pt x="0" y="766506"/>
                  </a:moveTo>
                  <a:cubicBezTo>
                    <a:pt x="419100" y="372215"/>
                    <a:pt x="838200" y="-22075"/>
                    <a:pt x="1233377" y="962"/>
                  </a:cubicBezTo>
                  <a:cubicBezTo>
                    <a:pt x="1628554" y="23999"/>
                    <a:pt x="2371061" y="904729"/>
                    <a:pt x="2371061" y="904729"/>
                  </a:cubicBezTo>
                  <a:lnTo>
                    <a:pt x="2371061" y="904729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线形标注 1 6"/>
          <p:cNvSpPr/>
          <p:nvPr/>
        </p:nvSpPr>
        <p:spPr>
          <a:xfrm flipH="1">
            <a:off x="5657119" y="5695258"/>
            <a:ext cx="1852975" cy="539719"/>
          </a:xfrm>
          <a:prstGeom prst="borderCallout1">
            <a:avLst>
              <a:gd name="adj1" fmla="val 18750"/>
              <a:gd name="adj2" fmla="val -8333"/>
              <a:gd name="adj3" fmla="val -47071"/>
              <a:gd name="adj4" fmla="val -25854"/>
            </a:avLst>
          </a:prstGeom>
          <a:solidFill>
            <a:srgbClr val="FFFF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隐藏层</a:t>
            </a:r>
          </a:p>
        </p:txBody>
      </p:sp>
      <p:sp>
        <p:nvSpPr>
          <p:cNvPr id="8" name="前凸带形 7"/>
          <p:cNvSpPr/>
          <p:nvPr/>
        </p:nvSpPr>
        <p:spPr>
          <a:xfrm>
            <a:off x="7824922" y="5899112"/>
            <a:ext cx="3275410" cy="612648"/>
          </a:xfrm>
          <a:prstGeom prst="ribb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输出层的参数呢？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509AB6C-9FE8-799E-2CE3-B9F18A9C36ED}"/>
                  </a:ext>
                </a:extLst>
              </p14:cNvPr>
              <p14:cNvContentPartPr/>
              <p14:nvPr/>
            </p14:nvContentPartPr>
            <p14:xfrm>
              <a:off x="1121040" y="1156680"/>
              <a:ext cx="10877040" cy="29840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509AB6C-9FE8-799E-2CE3-B9F18A9C36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1680" y="1147320"/>
                <a:ext cx="10895760" cy="30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1C1CD60-DDCA-482B-556E-780696EC8D18}"/>
                  </a:ext>
                </a:extLst>
              </p14:cNvPr>
              <p14:cNvContentPartPr/>
              <p14:nvPr/>
            </p14:nvContentPartPr>
            <p14:xfrm>
              <a:off x="3823560" y="1305000"/>
              <a:ext cx="6633720" cy="28101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1C1CD60-DDCA-482B-556E-780696EC8D1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14200" y="1295640"/>
                <a:ext cx="6652440" cy="28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ABB3D41-6253-F731-746B-2C7C6124481E}"/>
                  </a:ext>
                </a:extLst>
              </p14:cNvPr>
              <p14:cNvContentPartPr/>
              <p14:nvPr/>
            </p14:nvContentPartPr>
            <p14:xfrm>
              <a:off x="5574240" y="4350240"/>
              <a:ext cx="2272680" cy="15102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ABB3D41-6253-F731-746B-2C7C6124481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64880" y="4340880"/>
                <a:ext cx="2291400" cy="152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21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8" grpId="0" animBg="1"/>
      <p:bldP spid="199" grpId="0"/>
      <p:bldP spid="201" grpId="0"/>
      <p:bldP spid="203" grpId="0"/>
      <p:bldP spid="204" grpId="0"/>
      <p:bldP spid="206" grpId="0"/>
      <p:bldP spid="207" grpId="0" animBg="1"/>
      <p:bldP spid="208" grpId="0" animBg="1"/>
      <p:bldP spid="7" grpId="0" animBg="1"/>
      <p:bldP spid="7" grpId="1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18456"/>
                <a:ext cx="10287000" cy="56375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zh-CN" sz="2000" dirty="0"/>
              </a:p>
              <a:p>
                <a:pPr>
                  <a:lnSpc>
                    <a:spcPct val="150000"/>
                  </a:lnSpc>
                  <a:spcBef>
                    <a:spcPts val="3000"/>
                  </a:spcBef>
                </a:pPr>
                <a:r>
                  <a:rPr lang="zh-CN" altLang="en-US" sz="2000" dirty="0"/>
                  <a:t>如何计算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输出层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sz="2000" dirty="0"/>
                  <a:t>？</a:t>
                </a:r>
                <a:endParaRPr lang="en-US" altLang="zh-CN" sz="200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18456"/>
                <a:ext cx="10287000" cy="5637519"/>
              </a:xfrm>
              <a:blipFill rotWithShape="0">
                <a:blip r:embed="rId2"/>
                <a:stretch>
                  <a:fillRect l="-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207219" y="914829"/>
                <a:ext cx="7393434" cy="807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下降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步长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为：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altLang="zh-CN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endParaRPr lang="zh-CN" altLang="en-US" baseline="-25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19" y="914829"/>
                <a:ext cx="7393434" cy="8070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232024" y="5097553"/>
                <a:ext cx="1158972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24" y="5097553"/>
                <a:ext cx="1158972" cy="281552"/>
              </a:xfrm>
              <a:prstGeom prst="rect">
                <a:avLst/>
              </a:prstGeom>
              <a:blipFill rotWithShape="0">
                <a:blip r:embed="rId4"/>
                <a:stretch>
                  <a:fillRect l="-2632" t="-2174" r="-736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481224" y="2214648"/>
                <a:ext cx="6041141" cy="936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，其中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为输出层神经单元个数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24" y="2214648"/>
                <a:ext cx="6041141" cy="9362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57664" y="2934310"/>
                <a:ext cx="1174360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计算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64" y="2934310"/>
                <a:ext cx="1174360" cy="373885"/>
              </a:xfrm>
              <a:prstGeom prst="rect">
                <a:avLst/>
              </a:prstGeom>
              <a:blipFill rotWithShape="0"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75305" y="3010682"/>
                <a:ext cx="1602682" cy="740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305" y="3010682"/>
                <a:ext cx="1602682" cy="74039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74130" y="4285554"/>
                <a:ext cx="2309607" cy="687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30" y="4285554"/>
                <a:ext cx="2309607" cy="6874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27145" y="5544328"/>
                <a:ext cx="2771015" cy="650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145" y="5544328"/>
                <a:ext cx="2771015" cy="6508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232024" y="3799304"/>
                <a:ext cx="2991012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024" y="3799304"/>
                <a:ext cx="2991012" cy="391133"/>
              </a:xfrm>
              <a:prstGeom prst="rect">
                <a:avLst/>
              </a:prstGeom>
              <a:blipFill rotWithShape="0">
                <a:blip r:embed="rId10"/>
                <a:stretch>
                  <a:fillRect l="-2648" t="-4688" r="-2851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257580" y="5975271"/>
                <a:ext cx="8995869" cy="97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其中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为最后一层的层数，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为输出层神经单元个数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80" y="5975271"/>
                <a:ext cx="8995869" cy="97687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/>
          <p:cNvGrpSpPr/>
          <p:nvPr/>
        </p:nvGrpSpPr>
        <p:grpSpPr>
          <a:xfrm>
            <a:off x="8220546" y="1467764"/>
            <a:ext cx="2615609" cy="3200458"/>
            <a:chOff x="7198242" y="1871272"/>
            <a:chExt cx="2615609" cy="3200458"/>
          </a:xfrm>
        </p:grpSpPr>
        <p:grpSp>
          <p:nvGrpSpPr>
            <p:cNvPr id="25" name="组合 24"/>
            <p:cNvGrpSpPr/>
            <p:nvPr/>
          </p:nvGrpSpPr>
          <p:grpSpPr>
            <a:xfrm>
              <a:off x="7533101" y="2491627"/>
              <a:ext cx="1857190" cy="2021887"/>
              <a:chOff x="7533101" y="2491627"/>
              <a:chExt cx="1857190" cy="202188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985449" y="2527214"/>
                <a:ext cx="1404842" cy="1986300"/>
                <a:chOff x="10388705" y="2658827"/>
                <a:chExt cx="1404842" cy="1986300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1312829" y="2658827"/>
                  <a:ext cx="480718" cy="1986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平方误差</a:t>
                  </a:r>
                  <a:r>
                    <a:rPr lang="en-US" altLang="zh-CN" dirty="0"/>
                    <a:t>C</a:t>
                  </a:r>
                  <a:endParaRPr lang="zh-CN" altLang="en-US" dirty="0"/>
                </a:p>
              </p:txBody>
            </p:sp>
            <p:cxnSp>
              <p:nvCxnSpPr>
                <p:cNvPr id="15" name="直接箭头连接符 14"/>
                <p:cNvCxnSpPr/>
                <p:nvPr/>
              </p:nvCxnSpPr>
              <p:spPr>
                <a:xfrm flipV="1">
                  <a:off x="10388705" y="2965868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5"/>
                <p:cNvCxnSpPr/>
                <p:nvPr/>
              </p:nvCxnSpPr>
              <p:spPr>
                <a:xfrm flipV="1">
                  <a:off x="10397669" y="3889519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7806351" y="2491627"/>
                    <a:ext cx="294118" cy="281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6351" y="2491627"/>
                    <a:ext cx="294118" cy="28155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500" t="-2174" r="-625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7906182" y="3355624"/>
                    <a:ext cx="294118" cy="2821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6182" y="3355624"/>
                    <a:ext cx="294118" cy="28212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2500" t="-2128" r="-6250" b="-170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7537087" y="2730681"/>
                    <a:ext cx="426784" cy="2424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7087" y="2730681"/>
                    <a:ext cx="426784" cy="24243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560201" y="3616992"/>
                    <a:ext cx="426784" cy="2429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201" y="3616992"/>
                    <a:ext cx="426784" cy="24295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7920825" y="2840635"/>
                    <a:ext cx="855682" cy="5289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0825" y="2840635"/>
                    <a:ext cx="855682" cy="528927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7782505" y="3943836"/>
                    <a:ext cx="855682" cy="5291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2505" y="3943836"/>
                    <a:ext cx="855682" cy="529184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椭圆 22"/>
              <p:cNvSpPr/>
              <p:nvPr/>
            </p:nvSpPr>
            <p:spPr>
              <a:xfrm>
                <a:off x="7533101" y="2707175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551965" y="3606584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7198242" y="1871272"/>
              <a:ext cx="2615609" cy="32004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2774250C-E018-A2FC-D7C8-8C690A189B3B}"/>
                  </a:ext>
                </a:extLst>
              </p14:cNvPr>
              <p14:cNvContentPartPr/>
              <p14:nvPr/>
            </p14:nvContentPartPr>
            <p14:xfrm>
              <a:off x="2226600" y="4841640"/>
              <a:ext cx="7293960" cy="1689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2774250C-E018-A2FC-D7C8-8C690A189B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17240" y="4832280"/>
                <a:ext cx="7312680" cy="17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F087D753-EFBA-8F98-3A3E-8B1620639AB4}"/>
                  </a:ext>
                </a:extLst>
              </p14:cNvPr>
              <p14:cNvContentPartPr/>
              <p14:nvPr/>
            </p14:nvContentPartPr>
            <p14:xfrm>
              <a:off x="3030120" y="480960"/>
              <a:ext cx="5057280" cy="40179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F087D753-EFBA-8F98-3A3E-8B1620639A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20760" y="471600"/>
                <a:ext cx="5076000" cy="40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9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21536" y="4276003"/>
            <a:ext cx="86837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外部刺激通过神经末梢，转化为电信号，转导到神经细胞（又叫神经元）。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无数神经元构成神经中枢。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神经中枢综合各种信号，做出判断。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人体根据神经中枢的指令，对外部刺激做出反应。</a:t>
            </a:r>
            <a:endParaRPr lang="zh-CN" altLang="en-US" sz="2000" b="0" i="0" u="none" strike="noStrike" dirty="0">
              <a:solidFill>
                <a:srgbClr val="11111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 descr="https://pic1.zhimg.com/80/v2-09df578705d8ddbe4e8ba65abea32380_720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2"/>
          <a:stretch/>
        </p:blipFill>
        <p:spPr bwMode="auto">
          <a:xfrm>
            <a:off x="2898775" y="718457"/>
            <a:ext cx="5743575" cy="35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79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若激活函数为：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27" y="1465165"/>
            <a:ext cx="3972014" cy="1229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52805" y="3229445"/>
                <a:ext cx="4292728" cy="422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805" y="3229445"/>
                <a:ext cx="4292728" cy="422873"/>
              </a:xfrm>
              <a:prstGeom prst="rect">
                <a:avLst/>
              </a:prstGeom>
              <a:blipFill rotWithShape="0"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80506" y="3929317"/>
                <a:ext cx="4185633" cy="891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）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06" y="3929317"/>
                <a:ext cx="4185633" cy="891206"/>
              </a:xfrm>
              <a:prstGeom prst="rect">
                <a:avLst/>
              </a:prstGeom>
              <a:blipFill rotWithShape="0">
                <a:blip r:embed="rId4"/>
                <a:stretch>
                  <a:fillRect b="-4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71" y="803066"/>
            <a:ext cx="3051623" cy="4338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80505" y="5013828"/>
                <a:ext cx="3640612" cy="937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）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505" y="5013828"/>
                <a:ext cx="3640612" cy="9378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662518" y="5013828"/>
            <a:ext cx="3675529" cy="101045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云形标注 11"/>
          <p:cNvSpPr/>
          <p:nvPr/>
        </p:nvSpPr>
        <p:spPr>
          <a:xfrm>
            <a:off x="6528786" y="4489704"/>
            <a:ext cx="1633579" cy="1046730"/>
          </a:xfrm>
          <a:prstGeom prst="cloudCallout">
            <a:avLst>
              <a:gd name="adj1" fmla="val -58213"/>
              <a:gd name="adj2" fmla="val 73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输出层神经单元误差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EE636F7-2401-0D05-A56B-418A44DB38DE}"/>
                  </a:ext>
                </a:extLst>
              </p14:cNvPr>
              <p14:cNvContentPartPr/>
              <p14:nvPr/>
            </p14:nvContentPartPr>
            <p14:xfrm>
              <a:off x="2702520" y="3643920"/>
              <a:ext cx="5052600" cy="23803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EE636F7-2401-0D05-A56B-418A44DB38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3160" y="3634560"/>
                <a:ext cx="5071320" cy="23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9757690-5E42-5F23-2EAB-3B3E955BADAA}"/>
                  </a:ext>
                </a:extLst>
              </p14:cNvPr>
              <p14:cNvContentPartPr/>
              <p14:nvPr/>
            </p14:nvContentPartPr>
            <p14:xfrm>
              <a:off x="3588120" y="5855040"/>
              <a:ext cx="3286440" cy="7524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9757690-5E42-5F23-2EAB-3B3E955BAD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78760" y="5845680"/>
                <a:ext cx="3305160" cy="77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7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中间层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计算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3" t="-1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99344" y="1337737"/>
                <a:ext cx="4827208" cy="759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44" y="1337737"/>
                <a:ext cx="4827208" cy="75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组合 109"/>
          <p:cNvGrpSpPr/>
          <p:nvPr/>
        </p:nvGrpSpPr>
        <p:grpSpPr>
          <a:xfrm>
            <a:off x="6535460" y="1113843"/>
            <a:ext cx="4412512" cy="3593805"/>
            <a:chOff x="6160845" y="1692592"/>
            <a:chExt cx="4412512" cy="354527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6813390" y="1867513"/>
              <a:ext cx="3151357" cy="3160393"/>
              <a:chOff x="8642190" y="1484734"/>
              <a:chExt cx="3151357" cy="31603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8831329" y="1484734"/>
                    <a:ext cx="855682" cy="5270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1329" y="1484734"/>
                    <a:ext cx="855682" cy="527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14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椭圆 69"/>
              <p:cNvSpPr/>
              <p:nvPr/>
            </p:nvSpPr>
            <p:spPr>
              <a:xfrm>
                <a:off x="8664353" y="2285401"/>
                <a:ext cx="443013" cy="37342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aseline="30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8659307" y="4083476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8678001" y="3158944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9979682" y="2887561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9993329" y="3719628"/>
                <a:ext cx="368860" cy="33194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8" name="直接箭头连接符 47"/>
              <p:cNvCxnSpPr>
                <a:stCxn id="70" idx="6"/>
                <a:endCxn id="73" idx="1"/>
              </p:cNvCxnSpPr>
              <p:nvPr/>
            </p:nvCxnSpPr>
            <p:spPr>
              <a:xfrm>
                <a:off x="9107366" y="2472114"/>
                <a:ext cx="926334" cy="464060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5"/>
                <a:endCxn id="74" idx="1"/>
              </p:cNvCxnSpPr>
              <p:nvPr/>
            </p:nvCxnSpPr>
            <p:spPr>
              <a:xfrm>
                <a:off x="9042488" y="2604140"/>
                <a:ext cx="1004859" cy="1164101"/>
              </a:xfrm>
              <a:prstGeom prst="straightConnector1">
                <a:avLst/>
              </a:prstGeom>
              <a:ln w="317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72" idx="7"/>
                <a:endCxn id="73" idx="2"/>
              </p:cNvCxnSpPr>
              <p:nvPr/>
            </p:nvCxnSpPr>
            <p:spPr>
              <a:xfrm flipV="1">
                <a:off x="8992843" y="3053536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72" idx="6"/>
                <a:endCxn id="74" idx="2"/>
              </p:cNvCxnSpPr>
              <p:nvPr/>
            </p:nvCxnSpPr>
            <p:spPr>
              <a:xfrm>
                <a:off x="9046861" y="3324919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71" idx="6"/>
                <a:endCxn id="73" idx="3"/>
              </p:cNvCxnSpPr>
              <p:nvPr/>
            </p:nvCxnSpPr>
            <p:spPr>
              <a:xfrm flipV="1">
                <a:off x="9028167" y="3170897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71" idx="5"/>
                <a:endCxn id="74" idx="3"/>
              </p:cNvCxnSpPr>
              <p:nvPr/>
            </p:nvCxnSpPr>
            <p:spPr>
              <a:xfrm flipV="1">
                <a:off x="8974149" y="4002964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/>
                  <p:cNvSpPr txBox="1"/>
                  <p:nvPr/>
                </p:nvSpPr>
                <p:spPr>
                  <a:xfrm>
                    <a:off x="8810146" y="1930939"/>
                    <a:ext cx="294118" cy="2802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4" name="文本框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0146" y="1930939"/>
                    <a:ext cx="294118" cy="28020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2500" t="-2174" r="-8333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/>
                  <p:cNvSpPr txBox="1"/>
                  <p:nvPr/>
                </p:nvSpPr>
                <p:spPr>
                  <a:xfrm>
                    <a:off x="8869826" y="3388187"/>
                    <a:ext cx="294118" cy="2802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5" name="文本框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9826" y="3388187"/>
                    <a:ext cx="294118" cy="2802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2500" t="-2174" r="-8333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本框 85"/>
                  <p:cNvSpPr txBox="1"/>
                  <p:nvPr/>
                </p:nvSpPr>
                <p:spPr>
                  <a:xfrm>
                    <a:off x="8844035" y="4337629"/>
                    <a:ext cx="294119" cy="2821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6" name="文本框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44035" y="4337629"/>
                    <a:ext cx="294119" cy="28212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2500" t="-2128" r="-6250" b="-170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/>
                  <p:cNvSpPr txBox="1"/>
                  <p:nvPr/>
                </p:nvSpPr>
                <p:spPr>
                  <a:xfrm>
                    <a:off x="10231185" y="2599204"/>
                    <a:ext cx="294118" cy="281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0" name="文本框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1185" y="2599204"/>
                    <a:ext cx="294118" cy="28155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245" t="-2174" r="-6122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/>
                  <p:cNvSpPr txBox="1"/>
                  <p:nvPr/>
                </p:nvSpPr>
                <p:spPr>
                  <a:xfrm>
                    <a:off x="10331016" y="3463201"/>
                    <a:ext cx="294118" cy="2821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1" name="文本框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31016" y="3463201"/>
                    <a:ext cx="294118" cy="28212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2500" t="-2174" r="-625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/>
                  <p:cNvSpPr/>
                  <p:nvPr/>
                </p:nvSpPr>
                <p:spPr>
                  <a:xfrm>
                    <a:off x="9423070" y="2353381"/>
                    <a:ext cx="462883" cy="2800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altLang="zh-CN" sz="1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矩形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23070" y="2353381"/>
                    <a:ext cx="462883" cy="2800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/>
                  <p:cNvSpPr/>
                  <p:nvPr/>
                </p:nvSpPr>
                <p:spPr>
                  <a:xfrm>
                    <a:off x="9304851" y="2731579"/>
                    <a:ext cx="466474" cy="28046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altLang="zh-CN" sz="1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矩形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4851" y="2731579"/>
                    <a:ext cx="466474" cy="28046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文本框 95"/>
                  <p:cNvSpPr txBox="1"/>
                  <p:nvPr/>
                </p:nvSpPr>
                <p:spPr>
                  <a:xfrm>
                    <a:off x="8668600" y="2300515"/>
                    <a:ext cx="426784" cy="241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6" name="文本框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8600" y="2300515"/>
                    <a:ext cx="426784" cy="24128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96"/>
                  <p:cNvSpPr txBox="1"/>
                  <p:nvPr/>
                </p:nvSpPr>
                <p:spPr>
                  <a:xfrm>
                    <a:off x="8649656" y="3158534"/>
                    <a:ext cx="426784" cy="2417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7" name="文本框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9656" y="3158534"/>
                    <a:ext cx="426784" cy="241733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本框 97"/>
                  <p:cNvSpPr txBox="1"/>
                  <p:nvPr/>
                </p:nvSpPr>
                <p:spPr>
                  <a:xfrm>
                    <a:off x="8642190" y="4064823"/>
                    <a:ext cx="426784" cy="2429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8" name="文本框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2190" y="4064823"/>
                    <a:ext cx="426784" cy="24295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714" t="-2564" r="-4286" b="-35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98"/>
                  <p:cNvSpPr txBox="1"/>
                  <p:nvPr/>
                </p:nvSpPr>
                <p:spPr>
                  <a:xfrm>
                    <a:off x="9961921" y="2902159"/>
                    <a:ext cx="426784" cy="2424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99" name="文本框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61921" y="2902159"/>
                    <a:ext cx="426784" cy="24243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文本框 99"/>
                  <p:cNvSpPr txBox="1"/>
                  <p:nvPr/>
                </p:nvSpPr>
                <p:spPr>
                  <a:xfrm>
                    <a:off x="9985035" y="3724569"/>
                    <a:ext cx="426784" cy="2429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55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5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55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zh-CN" altLang="en-US" sz="1550" dirty="0"/>
                  </a:p>
                </p:txBody>
              </p:sp>
            </mc:Choice>
            <mc:Fallback xmlns="">
              <p:sp>
                <p:nvSpPr>
                  <p:cNvPr id="100" name="文本框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5035" y="3724569"/>
                    <a:ext cx="426784" cy="24295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5714" r="-4286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0"/>
                  <p:cNvSpPr txBox="1"/>
                  <p:nvPr/>
                </p:nvSpPr>
                <p:spPr>
                  <a:xfrm>
                    <a:off x="10294170" y="2108469"/>
                    <a:ext cx="855682" cy="5289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1" name="文本框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4170" y="2108469"/>
                    <a:ext cx="855682" cy="528927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本框 101"/>
                  <p:cNvSpPr txBox="1"/>
                  <p:nvPr/>
                </p:nvSpPr>
                <p:spPr>
                  <a:xfrm>
                    <a:off x="10207339" y="4051413"/>
                    <a:ext cx="855682" cy="52918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02" name="文本框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7339" y="4051413"/>
                    <a:ext cx="855682" cy="529184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b="-114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7" name="组合 106"/>
              <p:cNvGrpSpPr/>
              <p:nvPr/>
            </p:nvGrpSpPr>
            <p:grpSpPr>
              <a:xfrm>
                <a:off x="10388705" y="2658827"/>
                <a:ext cx="1404842" cy="1986300"/>
                <a:chOff x="10388705" y="2658827"/>
                <a:chExt cx="1404842" cy="1986300"/>
              </a:xfrm>
            </p:grpSpPr>
            <p:sp>
              <p:nvSpPr>
                <p:cNvPr id="103" name="矩形 102"/>
                <p:cNvSpPr/>
                <p:nvPr/>
              </p:nvSpPr>
              <p:spPr>
                <a:xfrm>
                  <a:off x="11312829" y="2658827"/>
                  <a:ext cx="480718" cy="1986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平方误差</a:t>
                  </a:r>
                  <a:r>
                    <a:rPr lang="en-US" altLang="zh-CN" dirty="0"/>
                    <a:t>C</a:t>
                  </a:r>
                  <a:endParaRPr lang="zh-CN" altLang="en-US" dirty="0"/>
                </a:p>
              </p:txBody>
            </p:sp>
            <p:cxnSp>
              <p:nvCxnSpPr>
                <p:cNvPr id="105" name="直接箭头连接符 104"/>
                <p:cNvCxnSpPr/>
                <p:nvPr/>
              </p:nvCxnSpPr>
              <p:spPr>
                <a:xfrm flipV="1">
                  <a:off x="10388705" y="2965868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箭头连接符 105"/>
                <p:cNvCxnSpPr/>
                <p:nvPr/>
              </p:nvCxnSpPr>
              <p:spPr>
                <a:xfrm flipV="1">
                  <a:off x="10397669" y="3889519"/>
                  <a:ext cx="924124" cy="23304"/>
                </a:xfrm>
                <a:prstGeom prst="straightConnector1">
                  <a:avLst/>
                </a:prstGeom>
                <a:ln w="41275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9" name="矩形 108"/>
            <p:cNvSpPr/>
            <p:nvPr/>
          </p:nvSpPr>
          <p:spPr>
            <a:xfrm>
              <a:off x="6160845" y="1692592"/>
              <a:ext cx="4412512" cy="35452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708252" y="2073876"/>
                <a:ext cx="4827208" cy="759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52" y="2073876"/>
                <a:ext cx="4827208" cy="75988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1808043" y="2884412"/>
                <a:ext cx="1057084" cy="628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43" y="2884412"/>
                <a:ext cx="1057084" cy="62889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3375235" y="2910746"/>
                <a:ext cx="1063048" cy="629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0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35" y="2910746"/>
                <a:ext cx="1063048" cy="629211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>
              <a:xfrm>
                <a:off x="1057585" y="3570088"/>
                <a:ext cx="2804931" cy="718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85" y="3570088"/>
                <a:ext cx="2804931" cy="718466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1124049" y="4392843"/>
                <a:ext cx="4607095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C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049" y="4392843"/>
                <a:ext cx="4607095" cy="531171"/>
              </a:xfrm>
              <a:prstGeom prst="rect">
                <a:avLst/>
              </a:prstGeom>
              <a:blipFill rotWithShape="0">
                <a:blip r:embed="rId23"/>
                <a:stretch>
                  <a:fillRect t="-10345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036933" y="5077773"/>
                <a:ext cx="7934878" cy="1062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Sup>
                      <m:sSubSupPr>
                        <m:ctrlP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altLang="zh-CN" sz="2800" dirty="0"/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m:rPr>
                        <m:nor/>
                      </m:rPr>
                      <a:rPr lang="en-US" altLang="zh-CN" sz="2400" dirty="0"/>
                      <m:t>+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…+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altLang="zh-CN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其中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为层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的神经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单元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个数，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以上的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整数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33" y="5077773"/>
                <a:ext cx="7934878" cy="1062278"/>
              </a:xfrm>
              <a:prstGeom prst="rect">
                <a:avLst/>
              </a:prstGeom>
              <a:blipFill rotWithShape="0">
                <a:blip r:embed="rId24"/>
                <a:stretch>
                  <a:fillRect l="-691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FA3D358-71A1-D543-53F0-09BB6C2BFFDF}"/>
                  </a:ext>
                </a:extLst>
              </p14:cNvPr>
              <p14:cNvContentPartPr/>
              <p14:nvPr/>
            </p14:nvContentPartPr>
            <p14:xfrm>
              <a:off x="348120" y="92160"/>
              <a:ext cx="8404920" cy="5092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FA3D358-71A1-D543-53F0-09BB6C2BFFD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8760" y="82800"/>
                <a:ext cx="8423640" cy="51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1C039EF-FE4C-1D9C-2541-DB622541B538}"/>
                  </a:ext>
                </a:extLst>
              </p14:cNvPr>
              <p14:cNvContentPartPr/>
              <p14:nvPr/>
            </p14:nvContentPartPr>
            <p14:xfrm>
              <a:off x="7145280" y="1361520"/>
              <a:ext cx="3491280" cy="13820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1C039EF-FE4C-1D9C-2541-DB622541B53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35920" y="1352160"/>
                <a:ext cx="3510000" cy="14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82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1" grpId="0"/>
      <p:bldP spid="112" grpId="0"/>
      <p:bldP spid="113" grpId="0"/>
      <p:bldP spid="114" grpId="0"/>
      <p:bldP spid="116" grpId="0"/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误差反传播算法总流程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87764" y="2199156"/>
            <a:ext cx="2851349" cy="2218868"/>
            <a:chOff x="2997643" y="1383076"/>
            <a:chExt cx="5689729" cy="4345973"/>
          </a:xfrm>
        </p:grpSpPr>
        <p:grpSp>
          <p:nvGrpSpPr>
            <p:cNvPr id="4" name="组合 3"/>
            <p:cNvGrpSpPr/>
            <p:nvPr/>
          </p:nvGrpSpPr>
          <p:grpSpPr>
            <a:xfrm>
              <a:off x="3094621" y="1383076"/>
              <a:ext cx="5592751" cy="4345973"/>
              <a:chOff x="1457207" y="1563830"/>
              <a:chExt cx="5592751" cy="434597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457207" y="2933183"/>
                <a:ext cx="1479202" cy="1123715"/>
                <a:chOff x="1670018" y="2257437"/>
                <a:chExt cx="1479202" cy="1123715"/>
              </a:xfrm>
            </p:grpSpPr>
            <p:sp>
              <p:nvSpPr>
                <p:cNvPr id="73" name="平行四边形 72"/>
                <p:cNvSpPr/>
                <p:nvPr/>
              </p:nvSpPr>
              <p:spPr>
                <a:xfrm>
                  <a:off x="1868415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平行四边形 73"/>
                <p:cNvSpPr/>
                <p:nvPr/>
              </p:nvSpPr>
              <p:spPr>
                <a:xfrm>
                  <a:off x="2273698" y="2257438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2668352" y="2257437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平行四边形 75"/>
                <p:cNvSpPr/>
                <p:nvPr/>
              </p:nvSpPr>
              <p:spPr>
                <a:xfrm>
                  <a:off x="1776501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平行四边形 76"/>
                <p:cNvSpPr/>
                <p:nvPr/>
              </p:nvSpPr>
              <p:spPr>
                <a:xfrm>
                  <a:off x="2176180" y="2627385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平行四边形 77"/>
                <p:cNvSpPr/>
                <p:nvPr/>
              </p:nvSpPr>
              <p:spPr>
                <a:xfrm>
                  <a:off x="2570834" y="2627385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平行四边形 78"/>
                <p:cNvSpPr/>
                <p:nvPr/>
              </p:nvSpPr>
              <p:spPr>
                <a:xfrm>
                  <a:off x="1670018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平行四边形 79"/>
                <p:cNvSpPr/>
                <p:nvPr/>
              </p:nvSpPr>
              <p:spPr>
                <a:xfrm>
                  <a:off x="2069697" y="3012451"/>
                  <a:ext cx="480868" cy="368701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平行四边形 80"/>
                <p:cNvSpPr/>
                <p:nvPr/>
              </p:nvSpPr>
              <p:spPr>
                <a:xfrm>
                  <a:off x="2474984" y="3012451"/>
                  <a:ext cx="480868" cy="368701"/>
                </a:xfrm>
                <a:prstGeom prst="parallelogram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787368" y="1563830"/>
                <a:ext cx="3262590" cy="4345973"/>
                <a:chOff x="4554015" y="1360967"/>
                <a:chExt cx="3262590" cy="4345973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4561368" y="136096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4561368" y="212453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4554016" y="284186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4561368" y="355876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4554015" y="429322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>
                  <a:off x="4554015" y="5007770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4561368" y="174608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4567130" y="24884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4554016" y="320571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4561368" y="3922612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554015" y="46570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4561368" y="537499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6118770" y="2331987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68"/>
                <p:cNvSpPr/>
                <p:nvPr/>
              </p:nvSpPr>
              <p:spPr>
                <a:xfrm>
                  <a:off x="6113723" y="4088586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132417" y="3164054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7434098" y="2892671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7447745" y="3724738"/>
                  <a:ext cx="368860" cy="33194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" name="直接箭头连接符 9"/>
              <p:cNvCxnSpPr>
                <a:stCxn id="56" idx="6"/>
              </p:cNvCxnSpPr>
              <p:nvPr/>
            </p:nvCxnSpPr>
            <p:spPr>
              <a:xfrm>
                <a:off x="4163581" y="1729805"/>
                <a:ext cx="1183495" cy="805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>
                <a:stCxn id="56" idx="6"/>
                <a:endCxn id="70" idx="1"/>
              </p:cNvCxnSpPr>
              <p:nvPr/>
            </p:nvCxnSpPr>
            <p:spPr>
              <a:xfrm>
                <a:off x="4163581" y="1729805"/>
                <a:ext cx="1256207" cy="1685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56" idx="5"/>
                <a:endCxn id="69" idx="0"/>
              </p:cNvCxnSpPr>
              <p:nvPr/>
            </p:nvCxnSpPr>
            <p:spPr>
              <a:xfrm>
                <a:off x="4109563" y="1847166"/>
                <a:ext cx="1421943" cy="24442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62" idx="6"/>
                <a:endCxn id="68" idx="1"/>
              </p:cNvCxnSpPr>
              <p:nvPr/>
            </p:nvCxnSpPr>
            <p:spPr>
              <a:xfrm>
                <a:off x="4163581" y="2114919"/>
                <a:ext cx="1242560" cy="468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62" idx="5"/>
                <a:endCxn id="70" idx="1"/>
              </p:cNvCxnSpPr>
              <p:nvPr/>
            </p:nvCxnSpPr>
            <p:spPr>
              <a:xfrm>
                <a:off x="4109563" y="2232280"/>
                <a:ext cx="1310225" cy="11832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stCxn id="62" idx="5"/>
                <a:endCxn id="69" idx="1"/>
              </p:cNvCxnSpPr>
              <p:nvPr/>
            </p:nvCxnSpPr>
            <p:spPr>
              <a:xfrm>
                <a:off x="4109563" y="2232280"/>
                <a:ext cx="1291531" cy="2107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/>
              <p:cNvCxnSpPr>
                <a:stCxn id="57" idx="6"/>
              </p:cNvCxnSpPr>
              <p:nvPr/>
            </p:nvCxnSpPr>
            <p:spPr>
              <a:xfrm>
                <a:off x="4163581" y="2493374"/>
                <a:ext cx="1183495" cy="792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/>
              <p:cNvCxnSpPr>
                <a:stCxn id="57" idx="6"/>
                <a:endCxn id="70" idx="1"/>
              </p:cNvCxnSpPr>
              <p:nvPr/>
            </p:nvCxnSpPr>
            <p:spPr>
              <a:xfrm>
                <a:off x="4163581" y="2493374"/>
                <a:ext cx="1256207" cy="922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57" idx="5"/>
                <a:endCxn id="69" idx="1"/>
              </p:cNvCxnSpPr>
              <p:nvPr/>
            </p:nvCxnSpPr>
            <p:spPr>
              <a:xfrm>
                <a:off x="4109563" y="2610735"/>
                <a:ext cx="1291531" cy="17293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3" idx="6"/>
                <a:endCxn id="68" idx="1"/>
              </p:cNvCxnSpPr>
              <p:nvPr/>
            </p:nvCxnSpPr>
            <p:spPr>
              <a:xfrm flipV="1">
                <a:off x="4169343" y="2583463"/>
                <a:ext cx="1236798" cy="2737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>
                <a:stCxn id="63" idx="6"/>
                <a:endCxn id="70" idx="1"/>
              </p:cNvCxnSpPr>
              <p:nvPr/>
            </p:nvCxnSpPr>
            <p:spPr>
              <a:xfrm>
                <a:off x="4169343" y="2857250"/>
                <a:ext cx="1250445" cy="558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3" idx="6"/>
                <a:endCxn id="69" idx="1"/>
              </p:cNvCxnSpPr>
              <p:nvPr/>
            </p:nvCxnSpPr>
            <p:spPr>
              <a:xfrm>
                <a:off x="4169343" y="2857250"/>
                <a:ext cx="1231751" cy="1482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58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6272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58" idx="6"/>
              </p:cNvCxnSpPr>
              <p:nvPr/>
            </p:nvCxnSpPr>
            <p:spPr>
              <a:xfrm>
                <a:off x="4156229" y="3210704"/>
                <a:ext cx="1182780" cy="169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58" idx="6"/>
                <a:endCxn id="69" idx="1"/>
              </p:cNvCxnSpPr>
              <p:nvPr/>
            </p:nvCxnSpPr>
            <p:spPr>
              <a:xfrm>
                <a:off x="4156229" y="3210704"/>
                <a:ext cx="1244865" cy="1129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64" idx="6"/>
                <a:endCxn id="68" idx="1"/>
              </p:cNvCxnSpPr>
              <p:nvPr/>
            </p:nvCxnSpPr>
            <p:spPr>
              <a:xfrm flipV="1">
                <a:off x="4156229" y="2583463"/>
                <a:ext cx="1249912" cy="9910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64" idx="6"/>
                <a:endCxn id="70" idx="1"/>
              </p:cNvCxnSpPr>
              <p:nvPr/>
            </p:nvCxnSpPr>
            <p:spPr>
              <a:xfrm flipV="1">
                <a:off x="4156229" y="3415530"/>
                <a:ext cx="1263559" cy="159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64" idx="6"/>
                <a:endCxn id="69" idx="1"/>
              </p:cNvCxnSpPr>
              <p:nvPr/>
            </p:nvCxnSpPr>
            <p:spPr>
              <a:xfrm>
                <a:off x="4156229" y="3574552"/>
                <a:ext cx="1244865" cy="7655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59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2267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59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3947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59" idx="6"/>
                <a:endCxn id="69" idx="1"/>
              </p:cNvCxnSpPr>
              <p:nvPr/>
            </p:nvCxnSpPr>
            <p:spPr>
              <a:xfrm>
                <a:off x="4163581" y="3927602"/>
                <a:ext cx="1237513" cy="4124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5" idx="6"/>
                <a:endCxn id="68" idx="2"/>
              </p:cNvCxnSpPr>
              <p:nvPr/>
            </p:nvCxnSpPr>
            <p:spPr>
              <a:xfrm flipV="1">
                <a:off x="4163581" y="2700825"/>
                <a:ext cx="1188542" cy="15906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5" idx="6"/>
                <a:endCxn id="70" idx="2"/>
              </p:cNvCxnSpPr>
              <p:nvPr/>
            </p:nvCxnSpPr>
            <p:spPr>
              <a:xfrm flipV="1">
                <a:off x="4163581" y="3532892"/>
                <a:ext cx="1202189" cy="7585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65" idx="6"/>
                <a:endCxn id="69" idx="1"/>
              </p:cNvCxnSpPr>
              <p:nvPr/>
            </p:nvCxnSpPr>
            <p:spPr>
              <a:xfrm>
                <a:off x="4163581" y="4291450"/>
                <a:ext cx="1237513" cy="48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0" idx="7"/>
                <a:endCxn id="68" idx="2"/>
              </p:cNvCxnSpPr>
              <p:nvPr/>
            </p:nvCxnSpPr>
            <p:spPr>
              <a:xfrm flipV="1">
                <a:off x="4102210" y="2700825"/>
                <a:ext cx="1249913" cy="184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60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129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60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2046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66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2077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66" idx="6"/>
                <a:endCxn id="70" idx="2"/>
              </p:cNvCxnSpPr>
              <p:nvPr/>
            </p:nvCxnSpPr>
            <p:spPr>
              <a:xfrm flipV="1">
                <a:off x="4156228" y="3532892"/>
                <a:ext cx="1209542" cy="1493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66" idx="5"/>
                <a:endCxn id="69" idx="2"/>
              </p:cNvCxnSpPr>
              <p:nvPr/>
            </p:nvCxnSpPr>
            <p:spPr>
              <a:xfrm flipV="1">
                <a:off x="4102210" y="4457424"/>
                <a:ext cx="1244866" cy="685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61" idx="6"/>
                <a:endCxn id="68" idx="3"/>
              </p:cNvCxnSpPr>
              <p:nvPr/>
            </p:nvCxnSpPr>
            <p:spPr>
              <a:xfrm flipV="1">
                <a:off x="4156228" y="2818186"/>
                <a:ext cx="1249913" cy="25584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1" idx="6"/>
                <a:endCxn id="70" idx="3"/>
              </p:cNvCxnSpPr>
              <p:nvPr/>
            </p:nvCxnSpPr>
            <p:spPr>
              <a:xfrm flipV="1">
                <a:off x="4156228" y="3650253"/>
                <a:ext cx="1263560" cy="1726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1" idx="6"/>
                <a:endCxn id="69" idx="2"/>
              </p:cNvCxnSpPr>
              <p:nvPr/>
            </p:nvCxnSpPr>
            <p:spPr>
              <a:xfrm flipV="1">
                <a:off x="4156228" y="4457424"/>
                <a:ext cx="1190848" cy="919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67" idx="6"/>
                <a:endCxn id="68" idx="3"/>
              </p:cNvCxnSpPr>
              <p:nvPr/>
            </p:nvCxnSpPr>
            <p:spPr>
              <a:xfrm flipV="1">
                <a:off x="4163581" y="2818186"/>
                <a:ext cx="1242560" cy="29256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67" idx="6"/>
                <a:endCxn id="70" idx="3"/>
              </p:cNvCxnSpPr>
              <p:nvPr/>
            </p:nvCxnSpPr>
            <p:spPr>
              <a:xfrm flipV="1">
                <a:off x="4163581" y="3650253"/>
                <a:ext cx="1256207" cy="20935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67" idx="5"/>
                <a:endCxn id="69" idx="3"/>
              </p:cNvCxnSpPr>
              <p:nvPr/>
            </p:nvCxnSpPr>
            <p:spPr>
              <a:xfrm flipV="1">
                <a:off x="4109563" y="4574785"/>
                <a:ext cx="1291531" cy="12864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68" idx="6"/>
                <a:endCxn id="71" idx="1"/>
              </p:cNvCxnSpPr>
              <p:nvPr/>
            </p:nvCxnSpPr>
            <p:spPr>
              <a:xfrm>
                <a:off x="5720983" y="2700825"/>
                <a:ext cx="1000486" cy="443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68" idx="5"/>
                <a:endCxn id="72" idx="1"/>
              </p:cNvCxnSpPr>
              <p:nvPr/>
            </p:nvCxnSpPr>
            <p:spPr>
              <a:xfrm>
                <a:off x="5666965" y="2818186"/>
                <a:ext cx="1068151" cy="11580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70" idx="7"/>
                <a:endCxn id="71" idx="2"/>
              </p:cNvCxnSpPr>
              <p:nvPr/>
            </p:nvCxnSpPr>
            <p:spPr>
              <a:xfrm flipV="1">
                <a:off x="5680612" y="3261509"/>
                <a:ext cx="986839" cy="1540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70" idx="6"/>
                <a:endCxn id="72" idx="2"/>
              </p:cNvCxnSpPr>
              <p:nvPr/>
            </p:nvCxnSpPr>
            <p:spPr>
              <a:xfrm>
                <a:off x="5734630" y="3532892"/>
                <a:ext cx="946468" cy="5606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69" idx="6"/>
                <a:endCxn id="71" idx="3"/>
              </p:cNvCxnSpPr>
              <p:nvPr/>
            </p:nvCxnSpPr>
            <p:spPr>
              <a:xfrm flipV="1">
                <a:off x="5715936" y="3378870"/>
                <a:ext cx="1005533" cy="10785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69" idx="5"/>
                <a:endCxn id="72" idx="3"/>
              </p:cNvCxnSpPr>
              <p:nvPr/>
            </p:nvCxnSpPr>
            <p:spPr>
              <a:xfrm flipV="1">
                <a:off x="5661918" y="4210937"/>
                <a:ext cx="1073198" cy="3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endCxn id="62" idx="3"/>
              </p:cNvCxnSpPr>
              <p:nvPr/>
            </p:nvCxnSpPr>
            <p:spPr>
              <a:xfrm flipV="1">
                <a:off x="2250826" y="2232280"/>
                <a:ext cx="1597913" cy="9177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>
                <a:endCxn id="67" idx="1"/>
              </p:cNvCxnSpPr>
              <p:nvPr/>
            </p:nvCxnSpPr>
            <p:spPr>
              <a:xfrm>
                <a:off x="2541755" y="4259550"/>
                <a:ext cx="1306984" cy="13669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endCxn id="56" idx="2"/>
              </p:cNvCxnSpPr>
              <p:nvPr/>
            </p:nvCxnSpPr>
            <p:spPr>
              <a:xfrm flipV="1">
                <a:off x="1925428" y="1729805"/>
                <a:ext cx="1869293" cy="1365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本框 54"/>
              <p:cNvSpPr txBox="1"/>
              <p:nvPr/>
            </p:nvSpPr>
            <p:spPr>
              <a:xfrm>
                <a:off x="3153398" y="3473936"/>
                <a:ext cx="461665" cy="40972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/>
                  <a:t>……</a:t>
                </a:r>
                <a:endParaRPr lang="zh-CN" altLang="en-US" dirty="0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>
              <a:off x="2997643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3397322" y="3890752"/>
              <a:ext cx="480868" cy="368701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3802609" y="3890752"/>
              <a:ext cx="480868" cy="368701"/>
            </a:xfrm>
            <a:prstGeom prst="parallelogram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2" name="表格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86303"/>
              </p:ext>
            </p:extLst>
          </p:nvPr>
        </p:nvGraphicFramePr>
        <p:xfrm>
          <a:off x="2400825" y="3159791"/>
          <a:ext cx="62484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3" name="表格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345901"/>
              </p:ext>
            </p:extLst>
          </p:nvPr>
        </p:nvGraphicFramePr>
        <p:xfrm>
          <a:off x="2131388" y="3295252"/>
          <a:ext cx="62484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606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文本框 83"/>
          <p:cNvSpPr txBox="1"/>
          <p:nvPr/>
        </p:nvSpPr>
        <p:spPr>
          <a:xfrm>
            <a:off x="1816654" y="141789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/>
              <a:t>读入图像数据</a:t>
            </a:r>
          </a:p>
        </p:txBody>
      </p:sp>
      <p:sp>
        <p:nvSpPr>
          <p:cNvPr id="92" name="矩形 91"/>
          <p:cNvSpPr/>
          <p:nvPr/>
        </p:nvSpPr>
        <p:spPr>
          <a:xfrm>
            <a:off x="6276959" y="2514252"/>
            <a:ext cx="480718" cy="163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平方误差</a:t>
            </a:r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93" name="直接箭头连接符 92"/>
          <p:cNvCxnSpPr/>
          <p:nvPr/>
        </p:nvCxnSpPr>
        <p:spPr>
          <a:xfrm flipV="1">
            <a:off x="5360213" y="3045127"/>
            <a:ext cx="924124" cy="23304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V="1">
            <a:off x="5343845" y="3469300"/>
            <a:ext cx="924124" cy="23304"/>
          </a:xfrm>
          <a:prstGeom prst="straightConnector1">
            <a:avLst/>
          </a:prstGeom>
          <a:ln w="412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3710435" y="1382694"/>
            <a:ext cx="2329809" cy="615553"/>
            <a:chOff x="4862579" y="1528998"/>
            <a:chExt cx="2329809" cy="615553"/>
          </a:xfrm>
        </p:grpSpPr>
        <p:sp>
          <p:nvSpPr>
            <p:cNvPr id="85" name="文本框 84"/>
            <p:cNvSpPr txBox="1"/>
            <p:nvPr/>
          </p:nvSpPr>
          <p:spPr>
            <a:xfrm>
              <a:off x="5161063" y="1528998"/>
              <a:ext cx="203132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</a:rPr>
                <a:t>设置初始值</a:t>
              </a:r>
              <a:endParaRPr lang="en-US" altLang="zh-CN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r>
                <a:rPr lang="zh-CN" altLang="en-US" sz="1600" dirty="0">
                  <a:solidFill>
                    <a:schemeClr val="accent4">
                      <a:lumMod val="50000"/>
                    </a:schemeClr>
                  </a:solidFill>
                </a:rPr>
                <a:t>权重，偏置及学习率</a:t>
              </a:r>
            </a:p>
          </p:txBody>
        </p:sp>
        <p:cxnSp>
          <p:nvCxnSpPr>
            <p:cNvPr id="98" name="直接箭头连接符 97"/>
            <p:cNvCxnSpPr/>
            <p:nvPr/>
          </p:nvCxnSpPr>
          <p:spPr>
            <a:xfrm>
              <a:off x="4862579" y="1748869"/>
              <a:ext cx="32042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/>
          <p:cNvGrpSpPr/>
          <p:nvPr/>
        </p:nvGrpSpPr>
        <p:grpSpPr>
          <a:xfrm>
            <a:off x="5653428" y="1445461"/>
            <a:ext cx="1864705" cy="369332"/>
            <a:chOff x="6805572" y="1591765"/>
            <a:chExt cx="1864705" cy="369332"/>
          </a:xfrm>
          <a:solidFill>
            <a:srgbClr val="FFC000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7102988" y="1591765"/>
                  <a:ext cx="1567289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 startAt="3"/>
                  </a:pPr>
                  <a:r>
                    <a:rPr lang="zh-CN" altLang="en-US" dirty="0"/>
                    <a:t>算出</a:t>
                  </a:r>
                  <a:r>
                    <a:rPr lang="en-US" altLang="zh-CN" dirty="0"/>
                    <a:t>z,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dirty="0"/>
                    <a:t>,C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988" y="1591765"/>
                  <a:ext cx="1567289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56" t="-13115" r="-2335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接箭头连接符 98"/>
            <p:cNvCxnSpPr/>
            <p:nvPr/>
          </p:nvCxnSpPr>
          <p:spPr>
            <a:xfrm>
              <a:off x="6805572" y="1748869"/>
              <a:ext cx="320420" cy="0"/>
            </a:xfrm>
            <a:prstGeom prst="straightConnector1">
              <a:avLst/>
            </a:prstGeom>
            <a:grpFill/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直接箭头连接符 100"/>
          <p:cNvCxnSpPr/>
          <p:nvPr/>
        </p:nvCxnSpPr>
        <p:spPr>
          <a:xfrm>
            <a:off x="6508850" y="1787231"/>
            <a:ext cx="3" cy="724170"/>
          </a:xfrm>
          <a:prstGeom prst="straightConnector1">
            <a:avLst/>
          </a:prstGeom>
          <a:ln w="349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组合 121"/>
          <p:cNvGrpSpPr/>
          <p:nvPr/>
        </p:nvGrpSpPr>
        <p:grpSpPr>
          <a:xfrm>
            <a:off x="4883001" y="4145797"/>
            <a:ext cx="2971711" cy="923511"/>
            <a:chOff x="6046445" y="4465944"/>
            <a:chExt cx="2971711" cy="923511"/>
          </a:xfrm>
          <a:solidFill>
            <a:schemeClr val="accent3">
              <a:lumMod val="40000"/>
              <a:lumOff val="6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6046445" y="5020123"/>
                  <a:ext cx="2971711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 startAt="4"/>
                  </a:pPr>
                  <a:r>
                    <a:rPr lang="zh-CN" altLang="en-US" dirty="0"/>
                    <a:t>用误差反向传播法计算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445" y="5020123"/>
                  <a:ext cx="297171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20" t="-14754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直接箭头连接符 101"/>
            <p:cNvCxnSpPr/>
            <p:nvPr/>
          </p:nvCxnSpPr>
          <p:spPr>
            <a:xfrm>
              <a:off x="7672294" y="4465944"/>
              <a:ext cx="0" cy="593719"/>
            </a:xfrm>
            <a:prstGeom prst="straightConnector1">
              <a:avLst/>
            </a:prstGeom>
            <a:grpFill/>
            <a:ln w="3492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组合 122"/>
          <p:cNvGrpSpPr/>
          <p:nvPr/>
        </p:nvGrpSpPr>
        <p:grpSpPr>
          <a:xfrm>
            <a:off x="4847914" y="5028601"/>
            <a:ext cx="2402645" cy="717636"/>
            <a:chOff x="5399268" y="5449490"/>
            <a:chExt cx="2402645" cy="717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5399268" y="5797794"/>
                  <a:ext cx="2402645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 startAt="5"/>
                  </a:pPr>
                  <a:r>
                    <a:rPr lang="zh-CN" altLang="en-US" dirty="0"/>
                    <a:t>根据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zh-CN" altLang="en-US" dirty="0"/>
                    <a:t>计算</a:t>
                  </a:r>
                  <a:r>
                    <a:rPr lang="en-US" altLang="zh-CN" dirty="0"/>
                    <a:t>C</a:t>
                  </a:r>
                  <a:r>
                    <a:rPr lang="zh-CN" altLang="en-US" dirty="0"/>
                    <a:t>的偏导</a:t>
                  </a:r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268" y="5797794"/>
                  <a:ext cx="240264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15" t="-13115" r="-2284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直接箭头连接符 102"/>
            <p:cNvCxnSpPr/>
            <p:nvPr/>
          </p:nvCxnSpPr>
          <p:spPr>
            <a:xfrm>
              <a:off x="5633596" y="5449490"/>
              <a:ext cx="0" cy="348304"/>
            </a:xfrm>
            <a:prstGeom prst="straightConnector1">
              <a:avLst/>
            </a:prstGeom>
            <a:ln w="3492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/>
          <p:cNvGrpSpPr/>
          <p:nvPr/>
        </p:nvGrpSpPr>
        <p:grpSpPr>
          <a:xfrm>
            <a:off x="7258256" y="5376905"/>
            <a:ext cx="3100679" cy="369332"/>
            <a:chOff x="7734145" y="5785254"/>
            <a:chExt cx="3100679" cy="369332"/>
          </a:xfrm>
        </p:grpSpPr>
        <p:sp>
          <p:nvSpPr>
            <p:cNvPr id="89" name="文本框 88"/>
            <p:cNvSpPr txBox="1"/>
            <p:nvPr/>
          </p:nvSpPr>
          <p:spPr>
            <a:xfrm>
              <a:off x="8451286" y="5785254"/>
              <a:ext cx="2383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6"/>
              </a:pPr>
              <a:r>
                <a:rPr lang="zh-CN" altLang="en-US" dirty="0"/>
                <a:t>计算</a:t>
              </a:r>
              <a:r>
                <a:rPr lang="en-US" altLang="zh-CN" dirty="0"/>
                <a:t>C</a:t>
              </a:r>
              <a:r>
                <a:rPr lang="en-US" altLang="zh-CN" baseline="-25000" dirty="0"/>
                <a:t>T</a:t>
              </a:r>
              <a:r>
                <a:rPr lang="zh-CN" altLang="en-US" dirty="0"/>
                <a:t>和它的梯度</a:t>
              </a:r>
            </a:p>
          </p:txBody>
        </p:sp>
        <p:cxnSp>
          <p:nvCxnSpPr>
            <p:cNvPr id="105" name="直接箭头连接符 104"/>
            <p:cNvCxnSpPr/>
            <p:nvPr/>
          </p:nvCxnSpPr>
          <p:spPr>
            <a:xfrm>
              <a:off x="7734145" y="5969920"/>
              <a:ext cx="790293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7307777" y="3696243"/>
            <a:ext cx="2225586" cy="1714814"/>
            <a:chOff x="8451286" y="4082980"/>
            <a:chExt cx="2225586" cy="171481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0" name="文本框 89"/>
            <p:cNvSpPr txBox="1"/>
            <p:nvPr/>
          </p:nvSpPr>
          <p:spPr>
            <a:xfrm>
              <a:off x="8451286" y="4082980"/>
              <a:ext cx="222558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7"/>
              </a:pPr>
              <a:r>
                <a:rPr lang="zh-CN" altLang="en-US" dirty="0"/>
                <a:t>利用梯度下降法更新权重和偏置</a:t>
              </a:r>
            </a:p>
          </p:txBody>
        </p:sp>
        <p:cxnSp>
          <p:nvCxnSpPr>
            <p:cNvPr id="107" name="直接箭头连接符 106"/>
            <p:cNvCxnSpPr/>
            <p:nvPr/>
          </p:nvCxnSpPr>
          <p:spPr>
            <a:xfrm>
              <a:off x="9227710" y="4777703"/>
              <a:ext cx="0" cy="1020091"/>
            </a:xfrm>
            <a:prstGeom prst="straightConnector1">
              <a:avLst/>
            </a:prstGeom>
            <a:grpFill/>
            <a:ln w="34925">
              <a:solidFill>
                <a:srgbClr val="00206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>
            <a:off x="7518133" y="1602565"/>
            <a:ext cx="2343939" cy="2128267"/>
            <a:chOff x="8670277" y="1748869"/>
            <a:chExt cx="2343939" cy="2384431"/>
          </a:xfrm>
        </p:grpSpPr>
        <p:cxnSp>
          <p:nvCxnSpPr>
            <p:cNvPr id="109" name="直接箭头连接符 108"/>
            <p:cNvCxnSpPr/>
            <p:nvPr/>
          </p:nvCxnSpPr>
          <p:spPr>
            <a:xfrm>
              <a:off x="9180576" y="1748869"/>
              <a:ext cx="41855" cy="2384431"/>
            </a:xfrm>
            <a:prstGeom prst="straightConnector1">
              <a:avLst/>
            </a:prstGeom>
            <a:ln w="34925">
              <a:solidFill>
                <a:srgbClr val="00206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9180575" y="2017754"/>
              <a:ext cx="1833641" cy="413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 startAt="8"/>
              </a:pPr>
              <a:r>
                <a:rPr lang="zh-CN" altLang="en-US" dirty="0"/>
                <a:t>返回到③</a:t>
              </a:r>
              <a:r>
                <a:rPr lang="en-US" altLang="zh-CN" dirty="0"/>
                <a:t>,</a:t>
              </a:r>
              <a:endParaRPr lang="zh-CN" altLang="en-US" b="1" dirty="0">
                <a:solidFill>
                  <a:srgbClr val="002060"/>
                </a:solidFill>
              </a:endParaRPr>
            </a:p>
          </p:txBody>
        </p:sp>
        <p:cxnSp>
          <p:nvCxnSpPr>
            <p:cNvPr id="115" name="直接箭头连接符 114"/>
            <p:cNvCxnSpPr/>
            <p:nvPr/>
          </p:nvCxnSpPr>
          <p:spPr>
            <a:xfrm flipV="1">
              <a:off x="8670277" y="1748870"/>
              <a:ext cx="510299" cy="1021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右箭头 116"/>
          <p:cNvSpPr/>
          <p:nvPr/>
        </p:nvSpPr>
        <p:spPr>
          <a:xfrm>
            <a:off x="3334229" y="3330068"/>
            <a:ext cx="283285" cy="24678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箭头连接符 118"/>
          <p:cNvCxnSpPr/>
          <p:nvPr/>
        </p:nvCxnSpPr>
        <p:spPr>
          <a:xfrm>
            <a:off x="3382824" y="1814793"/>
            <a:ext cx="0" cy="138088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>
                <a:off x="5950844" y="1075637"/>
                <a:ext cx="4247253" cy="39113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844" y="1075637"/>
                <a:ext cx="4247253" cy="391133"/>
              </a:xfrm>
              <a:prstGeom prst="rect">
                <a:avLst/>
              </a:prstGeom>
              <a:blipFill rotWithShape="0">
                <a:blip r:embed="rId6"/>
                <a:stretch>
                  <a:fillRect l="-1865" t="-4615" r="-1722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组合 103"/>
          <p:cNvGrpSpPr/>
          <p:nvPr/>
        </p:nvGrpSpPr>
        <p:grpSpPr>
          <a:xfrm>
            <a:off x="877546" y="4687356"/>
            <a:ext cx="4020712" cy="1243200"/>
            <a:chOff x="877546" y="4687356"/>
            <a:chExt cx="4020712" cy="1243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115"/>
                <p:cNvSpPr txBox="1"/>
                <p:nvPr/>
              </p:nvSpPr>
              <p:spPr>
                <a:xfrm>
                  <a:off x="877546" y="4687356"/>
                  <a:ext cx="4020712" cy="61343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altLang="zh-CN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6" name="文本框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46" y="4687356"/>
                  <a:ext cx="4020712" cy="61343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/>
                <p:cNvSpPr/>
                <p:nvPr/>
              </p:nvSpPr>
              <p:spPr>
                <a:xfrm>
                  <a:off x="879978" y="5293009"/>
                  <a:ext cx="4014066" cy="63754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a14:m>
                  <a:r>
                    <a:rPr lang="en-US" altLang="zh-CN" sz="1600" dirty="0"/>
                    <a:t>+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1600" dirty="0"/>
                        <m:t>+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96" name="矩形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978" y="5293009"/>
                  <a:ext cx="4014066" cy="63754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/>
              <p:cNvSpPr txBox="1"/>
              <p:nvPr/>
            </p:nvSpPr>
            <p:spPr>
              <a:xfrm>
                <a:off x="8107713" y="2910877"/>
                <a:ext cx="4049276" cy="7792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（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…,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1600" b="0" i="1" baseline="-2500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1600" baseline="-25000" dirty="0"/>
              </a:p>
            </p:txBody>
          </p:sp>
        </mc:Choice>
        <mc:Fallback xmlns="">
          <p:sp>
            <p:nvSpPr>
              <p:cNvPr id="118" name="文本框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713" y="2910877"/>
                <a:ext cx="4049276" cy="779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/>
              <p:cNvSpPr/>
              <p:nvPr/>
            </p:nvSpPr>
            <p:spPr>
              <a:xfrm>
                <a:off x="8146602" y="4299276"/>
                <a:ext cx="3873721" cy="59298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7" name="矩形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602" y="4299276"/>
                <a:ext cx="3873721" cy="592983"/>
              </a:xfrm>
              <a:prstGeom prst="rect">
                <a:avLst/>
              </a:prstGeom>
              <a:blipFill rotWithShape="0">
                <a:blip r:embed="rId10"/>
                <a:stretch>
                  <a:fillRect l="-157" t="-60204" r="-4874" b="-95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组合 96"/>
          <p:cNvGrpSpPr/>
          <p:nvPr/>
        </p:nvGrpSpPr>
        <p:grpSpPr>
          <a:xfrm>
            <a:off x="4894044" y="5705660"/>
            <a:ext cx="2874681" cy="540012"/>
            <a:chOff x="3519512" y="6118973"/>
            <a:chExt cx="2874681" cy="540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/>
                <p:cNvSpPr/>
                <p:nvPr/>
              </p:nvSpPr>
              <p:spPr>
                <a:xfrm>
                  <a:off x="3519512" y="6118973"/>
                  <a:ext cx="2874680" cy="53476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altLang="zh-CN" sz="1600" dirty="0">
                      <a:solidFill>
                        <a:srgbClr val="002060"/>
                      </a:solidFill>
                    </a:rPr>
                    <a:t>=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endParaRPr lang="zh-CN" altLang="en-US" sz="1600" baseline="-25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矩形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512" y="6118973"/>
                  <a:ext cx="2874680" cy="53476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矩形 128"/>
                <p:cNvSpPr/>
                <p:nvPr/>
              </p:nvSpPr>
              <p:spPr>
                <a:xfrm>
                  <a:off x="5280483" y="6124223"/>
                  <a:ext cx="1113710" cy="534762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a14:m>
                  <a:r>
                    <a:rPr lang="en-US" altLang="zh-CN" sz="1600" dirty="0">
                      <a:solidFill>
                        <a:srgbClr val="002060"/>
                      </a:solidFill>
                    </a:rPr>
                    <a:t>=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a14:m>
                  <a:endParaRPr lang="zh-CN" altLang="en-US" sz="1600" baseline="-25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矩形 1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0483" y="6124223"/>
                  <a:ext cx="1113710" cy="53476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1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0" name="文本框 129"/>
          <p:cNvSpPr txBox="1"/>
          <p:nvPr/>
        </p:nvSpPr>
        <p:spPr>
          <a:xfrm>
            <a:off x="4162437" y="113329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hlinkClick r:id="rId13" action="ppaction://hlinksldjump"/>
              </a:rPr>
              <a:t>正态分布</a:t>
            </a: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</a:rPr>
              <a:t>随机数</a:t>
            </a:r>
          </a:p>
        </p:txBody>
      </p:sp>
      <p:sp>
        <p:nvSpPr>
          <p:cNvPr id="91" name="矩形 90"/>
          <p:cNvSpPr/>
          <p:nvPr/>
        </p:nvSpPr>
        <p:spPr>
          <a:xfrm>
            <a:off x="8028431" y="4959181"/>
            <a:ext cx="276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</a:rPr>
              <a:t>如果</a:t>
            </a:r>
            <a:r>
              <a:rPr lang="en-US" altLang="zh-CN" b="1" dirty="0">
                <a:solidFill>
                  <a:srgbClr val="002060"/>
                </a:solidFill>
              </a:rPr>
              <a:t>C</a:t>
            </a:r>
            <a:r>
              <a:rPr lang="en-US" altLang="zh-CN" b="1" baseline="-25000" dirty="0">
                <a:solidFill>
                  <a:srgbClr val="002060"/>
                </a:solidFill>
              </a:rPr>
              <a:t>T</a:t>
            </a:r>
            <a:r>
              <a:rPr lang="zh-CN" altLang="en-US" b="1" dirty="0">
                <a:solidFill>
                  <a:srgbClr val="002060"/>
                </a:solidFill>
              </a:rPr>
              <a:t>充分小</a:t>
            </a:r>
            <a:r>
              <a:rPr lang="en-US" altLang="zh-CN" b="1" dirty="0">
                <a:solidFill>
                  <a:srgbClr val="002060"/>
                </a:solidFill>
              </a:rPr>
              <a:t>,</a:t>
            </a:r>
            <a:r>
              <a:rPr lang="zh-CN" altLang="en-US" b="1" dirty="0">
                <a:solidFill>
                  <a:srgbClr val="002060"/>
                </a:solidFill>
              </a:rPr>
              <a:t>则迭代结束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7A729023-C319-15FC-0B75-933C13B62427}"/>
                  </a:ext>
                </a:extLst>
              </p14:cNvPr>
              <p14:cNvContentPartPr/>
              <p14:nvPr/>
            </p14:nvContentPartPr>
            <p14:xfrm>
              <a:off x="6690240" y="4217040"/>
              <a:ext cx="4094640" cy="181224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7A729023-C319-15FC-0B75-933C13B624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80880" y="4207680"/>
                <a:ext cx="4113360" cy="18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B5E363F7-D424-B499-E8A9-1847DA5F8A5B}"/>
                  </a:ext>
                </a:extLst>
              </p14:cNvPr>
              <p14:cNvContentPartPr/>
              <p14:nvPr/>
            </p14:nvContentPartPr>
            <p14:xfrm>
              <a:off x="4193280" y="1059120"/>
              <a:ext cx="4498200" cy="3921120"/>
            </p14:xfrm>
          </p:contentPart>
        </mc:Choice>
        <mc:Fallback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B5E363F7-D424-B499-E8A9-1847DA5F8A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83920" y="1049760"/>
                <a:ext cx="4516920" cy="39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709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13" grpId="0" animBg="1"/>
      <p:bldP spid="118" grpId="0" animBg="1"/>
      <p:bldP spid="127" grpId="0" animBg="1"/>
      <p:bldP spid="130" grpId="0"/>
      <p:bldP spid="9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梯度消失问题：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激活函数使用</a:t>
            </a:r>
            <a:r>
              <a:rPr lang="en-US" altLang="zh-CN" sz="2000" dirty="0"/>
              <a:t>Sigmoid </a:t>
            </a:r>
            <a:r>
              <a:rPr lang="zh-CN" altLang="en-US" sz="2000" dirty="0"/>
              <a:t>函数的时候，如果</a:t>
            </a:r>
            <a:r>
              <a:rPr lang="en-US" altLang="zh-CN" sz="2000" dirty="0"/>
              <a:t>x </a:t>
            </a:r>
            <a:r>
              <a:rPr lang="zh-CN" altLang="en-US" sz="2000" dirty="0"/>
              <a:t>趋向正负无穷的时候，会出现偏导数为零的情况。由于权重调整值趋近于</a:t>
            </a:r>
            <a:r>
              <a:rPr lang="en-US" altLang="zh-CN" sz="2000" dirty="0"/>
              <a:t>0</a:t>
            </a:r>
            <a:r>
              <a:rPr lang="zh-CN" altLang="en-US" sz="2000" dirty="0"/>
              <a:t>，所以无法调整连接权重，权重所在的单元也就不再起作用。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      误差反向传播算法中的梯度消失导致无法调整连接权重的问题，对于这个问题，需要在训练的过程中合理地调整学习率</a:t>
            </a:r>
            <a:r>
              <a:rPr lang="en-US" altLang="zh-CN" sz="2000" dirty="0"/>
              <a:t>η</a:t>
            </a:r>
            <a:r>
              <a:rPr lang="zh-CN" altLang="en-US" sz="2000" dirty="0"/>
              <a:t>，以防止梯度消失。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743201" y="3447710"/>
            <a:ext cx="6956612" cy="2541249"/>
            <a:chOff x="2770094" y="2913529"/>
            <a:chExt cx="6956612" cy="2541249"/>
          </a:xfrm>
        </p:grpSpPr>
        <p:pic>
          <p:nvPicPr>
            <p:cNvPr id="1026" name="Picture 2" descr="https://img-blog.csdn.net/20180914041742689?watermark/2/text/aHR0cHM6Ly9ibG9nLmNzZG4ubmV0L1ZpYXRvclN1bg==/font/5a6L5L2T/fontsize/400/fill/I0JBQkFCMA==/dissolve/7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" t="6836" r="888" b="13172"/>
            <a:stretch/>
          </p:blipFill>
          <p:spPr bwMode="auto">
            <a:xfrm>
              <a:off x="2770094" y="2913529"/>
              <a:ext cx="6956612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3160052" y="5030252"/>
              <a:ext cx="19848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/>
                <a:t> </a:t>
              </a:r>
              <a:r>
                <a:rPr lang="en-US" altLang="zh-CN" sz="1600" dirty="0"/>
                <a:t>(a)Sigmoid </a:t>
              </a:r>
              <a:r>
                <a:rPr lang="zh-CN" altLang="en-US" sz="1600" dirty="0"/>
                <a:t>函数图像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148935" y="5116224"/>
              <a:ext cx="22637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(b)</a:t>
              </a:r>
              <a:r>
                <a:rPr lang="zh-CN" altLang="en-US" sz="1600" dirty="0"/>
                <a:t>相应的导函数的图像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D47F6A3-810F-755F-3A8B-9E271B4ADE16}"/>
                  </a:ext>
                </a:extLst>
              </p14:cNvPr>
              <p14:cNvContentPartPr/>
              <p14:nvPr/>
            </p14:nvContentPartPr>
            <p14:xfrm>
              <a:off x="1520280" y="1724760"/>
              <a:ext cx="10078560" cy="1674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D47F6A3-810F-755F-3A8B-9E271B4ADE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0920" y="1715400"/>
                <a:ext cx="10097280" cy="16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9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862181"/>
            <a:ext cx="10515600" cy="54585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正态分布（高斯分布）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正态分布曲线反映了随机变量的分布规律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一维正态分布：若随机变量</a:t>
            </a:r>
            <a:r>
              <a:rPr lang="en-US" altLang="zh-CN" sz="2000" dirty="0"/>
              <a:t>X</a:t>
            </a:r>
            <a:r>
              <a:rPr lang="zh-CN" altLang="en-US" sz="2000" dirty="0"/>
              <a:t>服从一个位置参数为</a:t>
            </a:r>
            <a:r>
              <a:rPr lang="en-US" altLang="zh-CN" sz="2000" dirty="0"/>
              <a:t>μ</a:t>
            </a:r>
            <a:r>
              <a:rPr lang="zh-CN" altLang="en-US" sz="2000" dirty="0"/>
              <a:t>，尺度参数为</a:t>
            </a:r>
            <a:r>
              <a:rPr lang="en-US" altLang="zh-CN" sz="2000" dirty="0"/>
              <a:t>σ</a:t>
            </a:r>
            <a:r>
              <a:rPr lang="zh-CN" altLang="en-US" sz="2000" dirty="0"/>
              <a:t>的概率分布，其概率密度函数为：</a:t>
            </a:r>
          </a:p>
        </p:txBody>
      </p:sp>
      <p:pic>
        <p:nvPicPr>
          <p:cNvPr id="1030" name="Picture 6" descr="https://bkimg.cdn.bcebos.com/pic/8d5494eef01f3a296457a23a9225bc315d607ca2?x-bce-process=image/watermark,g_7,image_d2F0ZXIvYmFpa2U4MA==,xp_5,yp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63" y="3240544"/>
            <a:ext cx="4067175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159876" y="4645482"/>
            <a:ext cx="320601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317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utoShape 12" descr="https://bkimg.cdn.bcebos.com/formula/9f7d1d2e6f98698b18cf0939756901ac.svg"/>
          <p:cNvSpPr>
            <a:spLocks noChangeAspect="1" noChangeArrowheads="1"/>
          </p:cNvSpPr>
          <p:nvPr/>
        </p:nvSpPr>
        <p:spPr bwMode="auto">
          <a:xfrm>
            <a:off x="352425" y="8621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3" descr="https://bkimg.cdn.bcebos.com/formula/b7f43d75b3354a3bb6dccf21c32bdeff.svg"/>
          <p:cNvSpPr>
            <a:spLocks noChangeAspect="1" noChangeArrowheads="1"/>
          </p:cNvSpPr>
          <p:nvPr/>
        </p:nvSpPr>
        <p:spPr bwMode="auto">
          <a:xfrm>
            <a:off x="352425" y="1303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14" descr="https://bkimg.cdn.bcebos.com/formula/29ecac7d98ef7b8b7d4399a961ff7b42.svg"/>
          <p:cNvSpPr>
            <a:spLocks noChangeAspect="1" noChangeArrowheads="1"/>
          </p:cNvSpPr>
          <p:nvPr/>
        </p:nvSpPr>
        <p:spPr bwMode="auto">
          <a:xfrm>
            <a:off x="352425" y="17448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67" y="3556799"/>
            <a:ext cx="3056129" cy="676714"/>
          </a:xfrm>
          <a:prstGeom prst="rect">
            <a:avLst/>
          </a:prstGeom>
        </p:spPr>
      </p:pic>
      <p:pic>
        <p:nvPicPr>
          <p:cNvPr id="1040" name="Picture 16" descr="https://timgsa.baidu.com/timg?image&amp;quality=80&amp;size=b9999_10000&amp;sec=1590134543989&amp;di=7e3fa7e7491b6dea40c996d9bd68e40f&amp;imgtype=0&amp;src=http%3A%2F%2Fku.90sjimg.com%2Felement_origin_min_pic%2F16%2F12%2F27%2Ffae736a7f01aced4548168b6caed42ab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39" y="5638799"/>
            <a:ext cx="681887" cy="68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95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交叉熵函数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012157" y="1381668"/>
            <a:ext cx="537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所有输出中只可能一个输出为</a:t>
            </a:r>
            <a:r>
              <a:rPr lang="en-US" altLang="zh-CN" dirty="0"/>
              <a:t>1</a:t>
            </a:r>
            <a:r>
              <a:rPr lang="zh-CN" altLang="en-US" dirty="0"/>
              <a:t>，故可去累积和符号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352268" y="1280067"/>
                <a:ext cx="2659889" cy="1490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𝑙𝑜𝑔𝑎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yi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68" y="1280067"/>
                <a:ext cx="2659889" cy="14907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DF9E943-C6C4-C89C-710C-8961B437FE74}"/>
                  </a:ext>
                </a:extLst>
              </p14:cNvPr>
              <p14:cNvContentPartPr/>
              <p14:nvPr/>
            </p14:nvContentPartPr>
            <p14:xfrm>
              <a:off x="2656440" y="1174680"/>
              <a:ext cx="2226960" cy="1589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DF9E943-C6C4-C89C-710C-8961B437FE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7080" y="1165320"/>
                <a:ext cx="2245680" cy="16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395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pic4.zhimg.com/80/v2-a1041435eb26ff6a38e82b355706ec37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42" y="2077794"/>
            <a:ext cx="56769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29" y="1941253"/>
            <a:ext cx="5428571" cy="35619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B5E2952-5FE8-71D5-F04A-9D42C2A614A3}"/>
                  </a:ext>
                </a:extLst>
              </p14:cNvPr>
              <p14:cNvContentPartPr/>
              <p14:nvPr/>
            </p14:nvContentPartPr>
            <p14:xfrm>
              <a:off x="1269360" y="2149560"/>
              <a:ext cx="9551520" cy="3025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B5E2952-5FE8-71D5-F04A-9D42C2A61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0000" y="2140200"/>
                <a:ext cx="9570240" cy="30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588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94" y="876281"/>
            <a:ext cx="4409524" cy="2571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29F61BA-6E0C-5030-DF67-0BF8A77FCA66}"/>
                  </a:ext>
                </a:extLst>
              </p14:cNvPr>
              <p14:cNvContentPartPr/>
              <p14:nvPr/>
            </p14:nvContentPartPr>
            <p14:xfrm>
              <a:off x="4366080" y="2013480"/>
              <a:ext cx="4381920" cy="27824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29F61BA-6E0C-5030-DF67-0BF8A77FCA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6720" y="2004120"/>
                <a:ext cx="4400640" cy="28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72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10" y="926219"/>
            <a:ext cx="3666667" cy="2838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29E5B81-BD0C-F3B7-507C-C47FA2B8DBD9}"/>
                  </a:ext>
                </a:extLst>
              </p14:cNvPr>
              <p14:cNvContentPartPr/>
              <p14:nvPr/>
            </p14:nvContentPartPr>
            <p14:xfrm>
              <a:off x="3859560" y="3418920"/>
              <a:ext cx="537480" cy="410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29E5B81-BD0C-F3B7-507C-C47FA2B8DB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0200" y="3409560"/>
                <a:ext cx="55620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670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输出层使用</a:t>
            </a:r>
            <a:r>
              <a:rPr lang="en-US" altLang="zh-CN" dirty="0" err="1"/>
              <a:t>softmax</a:t>
            </a:r>
            <a:r>
              <a:rPr lang="zh-CN" altLang="en-US" dirty="0"/>
              <a:t>函数作为激活函数，损失函数建议采用交叉熵。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9" y="1433423"/>
            <a:ext cx="6247619" cy="40285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FCCFA74-9F5A-8C2A-C22D-3C45B0F55CAA}"/>
                  </a:ext>
                </a:extLst>
              </p14:cNvPr>
              <p14:cNvContentPartPr/>
              <p14:nvPr/>
            </p14:nvContentPartPr>
            <p14:xfrm>
              <a:off x="1095480" y="1069560"/>
              <a:ext cx="10006920" cy="44121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FCCFA74-9F5A-8C2A-C22D-3C45B0F55C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120" y="1060200"/>
                <a:ext cx="10025640" cy="443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22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神经元：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735686" y="1153949"/>
            <a:ext cx="3889438" cy="1314451"/>
            <a:chOff x="6970713" y="1820398"/>
            <a:chExt cx="3889438" cy="1314451"/>
          </a:xfrm>
        </p:grpSpPr>
        <p:pic>
          <p:nvPicPr>
            <p:cNvPr id="1028" name="Picture 4" descr="http://www.ruanyifeng.com/blogimg/asset/2017/bg201707120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151" y="1820398"/>
              <a:ext cx="2667000" cy="131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右箭头 3"/>
            <p:cNvSpPr/>
            <p:nvPr/>
          </p:nvSpPr>
          <p:spPr>
            <a:xfrm>
              <a:off x="6970713" y="2366622"/>
              <a:ext cx="792480" cy="4222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72" y="1075148"/>
            <a:ext cx="4248252" cy="23725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941372" y="3568279"/>
            <a:ext cx="868375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从其它多个神经元传递过来的信号，若它们之和不超过某个阈值（</a:t>
            </a:r>
            <a:r>
              <a:rPr lang="en-US" altLang="zh-CN" sz="2000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），则神经元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不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做任何反应。</a:t>
            </a:r>
            <a:endParaRPr lang="en-US" altLang="zh-CN" sz="2000" dirty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从其它多个神经元传递过来的信号，它们之和超过某个阈值（</a:t>
            </a:r>
            <a:r>
              <a:rPr lang="en-US" altLang="zh-CN" sz="2000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），则神经元做出反应（点火），向另外神经元传递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固定强度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信号（</a:t>
            </a:r>
            <a:r>
              <a:rPr lang="en-US" altLang="zh-CN" sz="2000" dirty="0">
                <a:solidFill>
                  <a:srgbClr val="111111"/>
                </a:solidFill>
                <a:latin typeface="Consolas" panose="020B0609020204030204" pitchFamily="49" charset="0"/>
              </a:rPr>
              <a:t>0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或</a:t>
            </a:r>
            <a:r>
              <a:rPr lang="en-US" altLang="zh-CN" sz="2000" dirty="0">
                <a:solidFill>
                  <a:srgbClr val="111111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）。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从多个神经元传递过来的信号之和中，每个信号所对应的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</a:rPr>
              <a:t>权重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不同。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64057" y="2713921"/>
            <a:ext cx="2961067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y=0     ω1x1+ ω2x2+ ω3x3&lt;=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  <a:p>
            <a:r>
              <a:rPr lang="en-US" altLang="zh-CN" dirty="0"/>
              <a:t>y=1     ω1x1+ ω2x2+ ω3x3&gt;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420985" y="10751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ω1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309726" y="172697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ω2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420985" y="2203082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ω3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046018" y="162650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153707" y="1378639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636" y="1116056"/>
            <a:ext cx="4837254" cy="23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 err="1"/>
              <a:t>i</a:t>
            </a:r>
            <a:r>
              <a:rPr lang="en-US" altLang="zh-CN" dirty="0"/>
              <a:t>=j</a:t>
            </a:r>
            <a:r>
              <a:rPr lang="zh-CN" altLang="en-US" dirty="0"/>
              <a:t>时</a:t>
            </a:r>
            <a:r>
              <a:rPr lang="en-US" altLang="zh-CN" dirty="0"/>
              <a:t>:</a:t>
            </a:r>
            <a:r>
              <a:rPr lang="zh-CN" altLang="en-US" b="1" dirty="0"/>
              <a:t>只要正向求一次得出结果，然后反向传梯度的时候，只需要将它结果减</a:t>
            </a:r>
            <a:r>
              <a:rPr lang="en-US" altLang="zh-CN" b="1" dirty="0"/>
              <a:t>1</a:t>
            </a:r>
            <a:r>
              <a:rPr lang="zh-CN" altLang="en-US" b="1" dirty="0"/>
              <a:t>即可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 err="1"/>
              <a:t>i</a:t>
            </a:r>
            <a:r>
              <a:rPr lang="en-US" altLang="zh-CN" dirty="0"/>
              <a:t>&lt;&gt;j</a:t>
            </a:r>
            <a:r>
              <a:rPr lang="zh-CN" altLang="en-US" dirty="0"/>
              <a:t>时</a:t>
            </a:r>
            <a:r>
              <a:rPr lang="en-US" altLang="zh-CN" dirty="0"/>
              <a:t>:</a:t>
            </a:r>
            <a:r>
              <a:rPr lang="zh-CN" altLang="en-US" b="1" dirty="0"/>
              <a:t>只要正向求一次得出结果，然后反向传梯度的时候，只需要将它结果保存</a:t>
            </a:r>
            <a:endParaRPr lang="zh-CN" altLang="en-US" dirty="0"/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79590D5-648D-439E-32D7-F03EE9F54196}"/>
                  </a:ext>
                </a:extLst>
              </p14:cNvPr>
              <p14:cNvContentPartPr/>
              <p14:nvPr/>
            </p14:nvContentPartPr>
            <p14:xfrm>
              <a:off x="1301400" y="1203120"/>
              <a:ext cx="2404800" cy="1827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79590D5-648D-439E-32D7-F03EE9F541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2040" y="1193760"/>
                <a:ext cx="2423520" cy="18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8802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74" y="1633424"/>
            <a:ext cx="5533333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00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18" y="1511883"/>
            <a:ext cx="5390476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51689" y="2369024"/>
            <a:ext cx="102598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方法一</a:t>
            </a:r>
            <a:endParaRPr lang="en-US" altLang="zh-CN" dirty="0"/>
          </a:p>
          <a:p>
            <a:r>
              <a:rPr lang="en-US" altLang="zh-CN" dirty="0" err="1"/>
              <a:t>def</a:t>
            </a:r>
            <a:r>
              <a:rPr lang="en-US" altLang="zh-CN" dirty="0"/>
              <a:t> step_function1(x):	</a:t>
            </a:r>
          </a:p>
          <a:p>
            <a:r>
              <a:rPr lang="en-US" altLang="zh-CN" dirty="0"/>
              <a:t>     if x &gt; 0:		</a:t>
            </a:r>
          </a:p>
          <a:p>
            <a:r>
              <a:rPr lang="en-US" altLang="zh-CN" dirty="0"/>
              <a:t>         return 1	</a:t>
            </a:r>
          </a:p>
          <a:p>
            <a:r>
              <a:rPr lang="en-US" altLang="zh-CN" dirty="0"/>
              <a:t>     else:		</a:t>
            </a:r>
          </a:p>
          <a:p>
            <a:r>
              <a:rPr lang="en-US" altLang="zh-CN" dirty="0"/>
              <a:t>         return 0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方法二		</a:t>
            </a:r>
            <a:endParaRPr lang="en-US" altLang="zh-CN" dirty="0"/>
          </a:p>
          <a:p>
            <a:r>
              <a:rPr lang="en-US" altLang="zh-CN" dirty="0" err="1"/>
              <a:t>def</a:t>
            </a:r>
            <a:r>
              <a:rPr lang="en-US" altLang="zh-CN" dirty="0"/>
              <a:t> step_function2(x):    </a:t>
            </a:r>
          </a:p>
          <a:p>
            <a:r>
              <a:rPr lang="en-US" altLang="zh-CN" dirty="0"/>
              <a:t>      return </a:t>
            </a:r>
            <a:r>
              <a:rPr lang="en-US" altLang="zh-CN" dirty="0" err="1"/>
              <a:t>np.array</a:t>
            </a:r>
            <a:r>
              <a:rPr lang="en-US" altLang="zh-CN" dirty="0"/>
              <a:t>(x&gt;0, </a:t>
            </a:r>
            <a:r>
              <a:rPr lang="en-US" altLang="zh-CN" dirty="0" err="1"/>
              <a:t>dtype</a:t>
            </a:r>
            <a:r>
              <a:rPr lang="en-US" altLang="zh-CN" dirty="0"/>
              <a:t>=np.int)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np.arange</a:t>
            </a:r>
            <a:r>
              <a:rPr lang="en-US" altLang="zh-CN" dirty="0"/>
              <a:t>(-5.0, 5.0, 0.1) # </a:t>
            </a:r>
            <a:r>
              <a:rPr lang="zh-CN" altLang="en-US" dirty="0"/>
              <a:t>在</a:t>
            </a:r>
            <a:r>
              <a:rPr lang="en-US" altLang="zh-CN" dirty="0"/>
              <a:t>-0.5</a:t>
            </a:r>
            <a:r>
              <a:rPr lang="zh-CN" altLang="en-US" dirty="0"/>
              <a:t>到</a:t>
            </a:r>
            <a:r>
              <a:rPr lang="en-US" altLang="zh-CN" dirty="0"/>
              <a:t>0.5</a:t>
            </a:r>
            <a:r>
              <a:rPr lang="zh-CN" altLang="en-US" dirty="0"/>
              <a:t>的范围内，以</a:t>
            </a:r>
            <a:r>
              <a:rPr lang="en-US" altLang="zh-CN" dirty="0"/>
              <a:t>0.1</a:t>
            </a:r>
            <a:r>
              <a:rPr lang="zh-CN" altLang="en-US" dirty="0"/>
              <a:t>为单位，生成</a:t>
            </a:r>
            <a:r>
              <a:rPr lang="en-US" altLang="zh-CN" dirty="0" err="1"/>
              <a:t>NumPy</a:t>
            </a:r>
            <a:r>
              <a:rPr lang="zh-CN" altLang="en-US" dirty="0"/>
              <a:t>数组</a:t>
            </a:r>
            <a:r>
              <a:rPr lang="en-US" altLang="zh-CN" dirty="0"/>
              <a:t>([-5.0,-4.9,...,4.9])</a:t>
            </a:r>
          </a:p>
          <a:p>
            <a:r>
              <a:rPr lang="en-US" altLang="zh-CN" dirty="0"/>
              <a:t>y = step_function2(x)</a:t>
            </a:r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plt.ylim</a:t>
            </a:r>
            <a:r>
              <a:rPr lang="en-US" altLang="zh-CN" dirty="0"/>
              <a:t>(-0.1, 1.1) # </a:t>
            </a:r>
            <a:r>
              <a:rPr lang="zh-CN" altLang="en-US" dirty="0"/>
              <a:t>指定</a:t>
            </a:r>
            <a:r>
              <a:rPr lang="en-US" altLang="zh-CN" dirty="0"/>
              <a:t>y</a:t>
            </a:r>
            <a:r>
              <a:rPr lang="zh-CN" altLang="en-US" dirty="0"/>
              <a:t>轴的范围</a:t>
            </a:r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07619"/>
                <a:ext cx="10485474" cy="57142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激活函数：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zh-CN" sz="2400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dirty="0"/>
                  <a:t>单位阶跃函数</a:t>
                </a:r>
                <a:r>
                  <a:rPr lang="en-US" altLang="zh-CN" sz="2000" dirty="0"/>
                  <a:t>:</a:t>
                </a:r>
                <a:r>
                  <a:rPr lang="zh-CN" altLang="en-US" sz="2000" dirty="0"/>
                  <a:t>    </a:t>
                </a:r>
                <a:endParaRPr lang="en-US" altLang="zh-CN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dirty="0"/>
                  <a:t>     输入小于等于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时，输出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；    当输入大于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时，输出</a:t>
                </a:r>
                <a:r>
                  <a:rPr lang="en-US" altLang="zh-CN" sz="2000" dirty="0"/>
                  <a:t>1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sz="2000" dirty="0"/>
              </a:p>
              <a:p>
                <a:pPr lvl="1">
                  <a:lnSpc>
                    <a:spcPct val="150000"/>
                  </a:lnSpc>
                </a:pPr>
                <a:endParaRPr lang="en-US" altLang="zh-CN" sz="20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zh-CN" altLang="en-US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07619"/>
                <a:ext cx="10485474" cy="5714241"/>
              </a:xfrm>
              <a:blipFill rotWithShape="0">
                <a:blip r:embed="rId2"/>
                <a:stretch>
                  <a:fillRect l="-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8010343" y="906753"/>
            <a:ext cx="2961067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y=0     ω1x1+ ω2x2+ ω3x3&lt;=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  <a:p>
            <a:r>
              <a:rPr lang="en-US" altLang="zh-CN" dirty="0"/>
              <a:t>y=1     ω1x1+ ω2x2+ ω3x3&gt;</a:t>
            </a:r>
            <a:r>
              <a:rPr lang="en-US" altLang="zh-CN" dirty="0">
                <a:solidFill>
                  <a:srgbClr val="111111"/>
                </a:solidFill>
                <a:latin typeface="Consolas" panose="020B0609020204030204" pitchFamily="49" charset="0"/>
              </a:rPr>
              <a:t>θ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8108363" y="1574236"/>
            <a:ext cx="2862515" cy="742342"/>
            <a:chOff x="4056317" y="1854807"/>
            <a:chExt cx="2862515" cy="742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4056317" y="2227817"/>
                  <a:ext cx="2862515" cy="369332"/>
                </a:xfrm>
                <a:prstGeom prst="rect">
                  <a:avLst/>
                </a:prstGeom>
                <a:noFill/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/>
                    <a:t>y=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altLang="zh-CN" dirty="0"/>
                    <a:t>( ω1x1+ ω2x2+ ω3x3-</a:t>
                  </a:r>
                  <a:r>
                    <a:rPr lang="en-US" altLang="zh-CN" dirty="0">
                      <a:solidFill>
                        <a:srgbClr val="111111"/>
                      </a:solidFill>
                      <a:latin typeface="Consolas" panose="020B0609020204030204" pitchFamily="49" charset="0"/>
                    </a:rPr>
                    <a:t>θ)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6317" y="2227817"/>
                  <a:ext cx="286251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483" t="-6349" r="-847" b="-22222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下箭头 4"/>
            <p:cNvSpPr/>
            <p:nvPr/>
          </p:nvSpPr>
          <p:spPr>
            <a:xfrm>
              <a:off x="5281641" y="1854807"/>
              <a:ext cx="164640" cy="37492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36" y="2621776"/>
            <a:ext cx="21907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sz="2000" dirty="0"/>
              <a:t>Sigmoid</a:t>
            </a:r>
            <a:r>
              <a:rPr lang="zh-CN" altLang="en-US" sz="2000" dirty="0"/>
              <a:t>型函数</a:t>
            </a:r>
            <a:r>
              <a:rPr lang="en-US" altLang="zh-CN" sz="2000" dirty="0"/>
              <a:t>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/>
              <a:t>    当输入趋近于正无穷</a:t>
            </a:r>
            <a:r>
              <a:rPr lang="en-US" altLang="zh-CN" sz="2000" dirty="0"/>
              <a:t>/</a:t>
            </a:r>
            <a:r>
              <a:rPr lang="zh-CN" altLang="en-US" sz="2000" dirty="0"/>
              <a:t>负无穷时，输出无限接近于</a:t>
            </a:r>
            <a:r>
              <a:rPr lang="en-US" altLang="zh-CN" sz="2000" dirty="0"/>
              <a:t>1/0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44" y="2092164"/>
            <a:ext cx="2913223" cy="9014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91306" y="3223261"/>
            <a:ext cx="3544100" cy="2585323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numpy</a:t>
            </a:r>
            <a:r>
              <a:rPr lang="en-US" altLang="zh-CN" dirty="0"/>
              <a:t> as np</a:t>
            </a:r>
          </a:p>
          <a:p>
            <a:r>
              <a:rPr lang="en-US" altLang="zh-CN" dirty="0"/>
              <a:t>import </a:t>
            </a:r>
            <a:r>
              <a:rPr lang="en-US" altLang="zh-CN" dirty="0" err="1"/>
              <a:t>matplotlib.pylab</a:t>
            </a:r>
            <a:r>
              <a:rPr lang="en-US" altLang="zh-CN" dirty="0"/>
              <a:t> as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 err="1"/>
              <a:t>def</a:t>
            </a:r>
            <a:r>
              <a:rPr lang="en-US" altLang="zh-CN" dirty="0"/>
              <a:t> sigmoid(x):    </a:t>
            </a:r>
          </a:p>
          <a:p>
            <a:r>
              <a:rPr lang="en-US" altLang="zh-CN" dirty="0"/>
              <a:t>   return 1 / (1 + </a:t>
            </a:r>
            <a:r>
              <a:rPr lang="en-US" altLang="zh-CN" dirty="0" err="1"/>
              <a:t>np.exp</a:t>
            </a:r>
            <a:r>
              <a:rPr lang="en-US" altLang="zh-CN" dirty="0"/>
              <a:t>(-x))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np.arange</a:t>
            </a:r>
            <a:r>
              <a:rPr lang="en-US" altLang="zh-CN" dirty="0"/>
              <a:t>(-5.0, 5.0, 0.1)</a:t>
            </a:r>
          </a:p>
          <a:p>
            <a:r>
              <a:rPr lang="en-US" altLang="zh-CN" dirty="0"/>
              <a:t>y = sigmoid(x)# </a:t>
            </a:r>
            <a:r>
              <a:rPr lang="zh-CN" altLang="en-US" dirty="0"/>
              <a:t>画图</a:t>
            </a:r>
            <a:endParaRPr lang="en-US" altLang="zh-CN" dirty="0"/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plt.ylim</a:t>
            </a:r>
            <a:r>
              <a:rPr lang="en-US" altLang="zh-CN" dirty="0"/>
              <a:t>(-0.1, 1.1) # </a:t>
            </a:r>
            <a:r>
              <a:rPr lang="zh-CN" altLang="en-US" dirty="0"/>
              <a:t>指定</a:t>
            </a:r>
            <a:r>
              <a:rPr lang="en-US" altLang="zh-CN" dirty="0"/>
              <a:t>y</a:t>
            </a:r>
            <a:r>
              <a:rPr lang="zh-CN" altLang="en-US" dirty="0"/>
              <a:t>轴的范围</a:t>
            </a:r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7" name="Shape 1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835" y="2022081"/>
            <a:ext cx="2765672" cy="3136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779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Tanh</a:t>
            </a:r>
            <a:r>
              <a:rPr lang="zh-CN" altLang="en-US" dirty="0"/>
              <a:t>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41289"/>
          <a:stretch/>
        </p:blipFill>
        <p:spPr>
          <a:xfrm>
            <a:off x="1424827" y="1400961"/>
            <a:ext cx="3661359" cy="490267"/>
          </a:xfrm>
          <a:prstGeom prst="rect">
            <a:avLst/>
          </a:prstGeom>
        </p:spPr>
      </p:pic>
      <p:pic>
        <p:nvPicPr>
          <p:cNvPr id="4" name="Shape 1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891" y="1400961"/>
            <a:ext cx="2411775" cy="2336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97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阶跃函数与</a:t>
            </a:r>
            <a:r>
              <a:rPr lang="en-US" altLang="zh-CN" dirty="0"/>
              <a:t>sigmoid</a:t>
            </a:r>
            <a:r>
              <a:rPr lang="zh-CN" altLang="en-US" dirty="0"/>
              <a:t>函数的比较</a:t>
            </a:r>
            <a:endParaRPr lang="en-US" altLang="zh-CN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“平滑性”不同，</a:t>
            </a:r>
            <a:r>
              <a:rPr lang="en-US" altLang="zh-CN" dirty="0"/>
              <a:t>sigmoid</a:t>
            </a:r>
            <a:r>
              <a:rPr lang="zh-CN" altLang="en-US" dirty="0"/>
              <a:t>函数是一条平滑的曲线，而阶跃函数在</a:t>
            </a:r>
            <a:r>
              <a:rPr lang="en-US" altLang="zh-CN" dirty="0"/>
              <a:t>0</a:t>
            </a:r>
            <a:r>
              <a:rPr lang="zh-CN" altLang="en-US" dirty="0"/>
              <a:t>处有突变，输出发生急剧性变化，</a:t>
            </a:r>
            <a:r>
              <a:rPr lang="en-US" altLang="zh-CN" dirty="0"/>
              <a:t>sigmoid</a:t>
            </a:r>
            <a:r>
              <a:rPr lang="zh-CN" altLang="en-US" dirty="0"/>
              <a:t>函数的平滑性对神经网络的学习具有重要意义；</a:t>
            </a:r>
            <a:endParaRPr lang="en-US" altLang="zh-CN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返回值的不同，阶跃函数只能返回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sigmoid</a:t>
            </a:r>
            <a:r>
              <a:rPr lang="zh-CN" altLang="en-US" dirty="0"/>
              <a:t>函数可以返回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的任意数，这和平滑性有关，也就是说，感知机中神经元之间流动的是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的二元信号，而神经网络中流动的是连续的实值信号；</a:t>
            </a:r>
            <a:endParaRPr lang="en-US" altLang="zh-CN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二者也有共同性质，输入较小时，输出接近</a:t>
            </a:r>
            <a:r>
              <a:rPr lang="en-US" altLang="zh-CN" dirty="0"/>
              <a:t>0</a:t>
            </a:r>
            <a:r>
              <a:rPr lang="zh-CN" altLang="en-US" dirty="0"/>
              <a:t>（或为</a:t>
            </a:r>
            <a:r>
              <a:rPr lang="en-US" altLang="zh-CN" dirty="0"/>
              <a:t>0</a:t>
            </a:r>
            <a:r>
              <a:rPr lang="zh-CN" altLang="en-US" dirty="0"/>
              <a:t>），随着输入增大，输出向</a:t>
            </a:r>
            <a:r>
              <a:rPr lang="en-US" altLang="zh-CN" dirty="0"/>
              <a:t>1</a:t>
            </a:r>
            <a:r>
              <a:rPr lang="zh-CN" altLang="en-US" dirty="0"/>
              <a:t>靠近（或变成</a:t>
            </a:r>
            <a:r>
              <a:rPr lang="en-US" altLang="zh-CN" dirty="0"/>
              <a:t>1</a:t>
            </a:r>
            <a:r>
              <a:rPr lang="zh-CN" altLang="en-US" dirty="0"/>
              <a:t>），也就是说，当输入信号为重要信息时，两者都会输出较大的值，当输入信号不重要的时，两者都会输出较小的值；</a:t>
            </a:r>
            <a:endParaRPr lang="en-US" altLang="zh-CN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二者输出值都在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之前</a:t>
            </a:r>
          </a:p>
        </p:txBody>
      </p:sp>
    </p:spTree>
    <p:extLst>
      <p:ext uri="{BB962C8B-B14F-4D97-AF65-F5344CB8AC3E}">
        <p14:creationId xmlns:p14="http://schemas.microsoft.com/office/powerpoint/2010/main" val="27343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sz="2000" dirty="0" err="1"/>
              <a:t>ReLU</a:t>
            </a:r>
            <a:r>
              <a:rPr lang="en-US" altLang="zh-CN" sz="2000" dirty="0"/>
              <a:t>:</a:t>
            </a:r>
            <a:r>
              <a:rPr lang="zh-CN" altLang="en-US" sz="2000" dirty="0"/>
              <a:t>常用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/>
              <a:t>    当输入小于</a:t>
            </a:r>
            <a:r>
              <a:rPr lang="en-US" altLang="zh-CN" sz="2000" dirty="0"/>
              <a:t>0</a:t>
            </a:r>
            <a:r>
              <a:rPr lang="zh-CN" altLang="en-US" sz="2000" dirty="0"/>
              <a:t>时，输出</a:t>
            </a:r>
            <a:r>
              <a:rPr lang="en-US" altLang="zh-CN" sz="2000" dirty="0"/>
              <a:t>0</a:t>
            </a:r>
            <a:r>
              <a:rPr lang="zh-CN" altLang="en-US" sz="2000" dirty="0"/>
              <a:t>；当输入大于</a:t>
            </a:r>
            <a:r>
              <a:rPr lang="en-US" altLang="zh-CN" sz="2000" dirty="0"/>
              <a:t>0</a:t>
            </a:r>
            <a:r>
              <a:rPr lang="zh-CN" altLang="en-US" sz="2000" dirty="0"/>
              <a:t>时，输出等于输入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 err="1"/>
              <a:t>Softmax</a:t>
            </a:r>
            <a:r>
              <a:rPr lang="en-US" altLang="zh-CN" sz="2000" dirty="0"/>
              <a:t>:</a:t>
            </a:r>
            <a:r>
              <a:rPr lang="zh-CN" altLang="en-US" sz="2000" dirty="0"/>
              <a:t>多分类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59" y="4490841"/>
            <a:ext cx="1524000" cy="600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93" y="2026544"/>
            <a:ext cx="2095500" cy="160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246" y="2106708"/>
            <a:ext cx="2637047" cy="1295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41528" y="3538180"/>
            <a:ext cx="3718142" cy="26571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a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array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([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0.3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2.9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4.0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])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a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</a:p>
          <a:p>
            <a:pPr>
              <a:lnSpc>
                <a:spcPts val="2000"/>
              </a:lnSpc>
            </a:pPr>
            <a:endParaRPr lang="en-US" altLang="zh-CN" dirty="0">
              <a:solidFill>
                <a:srgbClr val="999999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err="1"/>
              <a:t>sum_exp_a</a:t>
            </a:r>
            <a:r>
              <a:rPr lang="en-US" altLang="zh-CN" dirty="0"/>
              <a:t> = </a:t>
            </a:r>
            <a:r>
              <a:rPr lang="en-US" altLang="zh-CN" dirty="0" err="1"/>
              <a:t>np.sum</a:t>
            </a:r>
            <a:r>
              <a:rPr lang="en-US" altLang="zh-CN" dirty="0"/>
              <a:t>(</a:t>
            </a:r>
            <a:r>
              <a:rPr lang="en-US" altLang="zh-CN" dirty="0" err="1"/>
              <a:t>exp_a</a:t>
            </a:r>
            <a:r>
              <a:rPr lang="en-US" altLang="zh-CN" dirty="0"/>
              <a:t>)</a:t>
            </a:r>
            <a:endParaRPr lang="zh-CN" altLang="en-US" dirty="0"/>
          </a:p>
          <a:p>
            <a:pPr>
              <a:lnSpc>
                <a:spcPts val="2000"/>
              </a:lnSpc>
            </a:pPr>
            <a:endParaRPr lang="en-US" altLang="zh-CN" dirty="0">
              <a:solidFill>
                <a:srgbClr val="C678DD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C678DD"/>
                </a:solidFill>
                <a:latin typeface="Source Code Pro"/>
              </a:rPr>
              <a:t>def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61AEEE"/>
                </a:solidFill>
                <a:latin typeface="Source Code Pro"/>
              </a:rPr>
              <a:t>softmax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a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):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a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 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sum_exp_a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669900"/>
                </a:solidFill>
                <a:latin typeface="Source Code Pro"/>
              </a:rPr>
              <a:t>sum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exp_a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 y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/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sum_exp_a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 </a:t>
            </a:r>
            <a:r>
              <a:rPr lang="en-US" altLang="zh-CN" dirty="0">
                <a:solidFill>
                  <a:srgbClr val="C678DD"/>
                </a:solidFill>
                <a:latin typeface="Source Code Pro"/>
              </a:rPr>
              <a:t>return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y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11058" y="52449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  其中，yk 表示假设输出层共有n个神经元，计算第k个神经元的输出yk 分子是输入信号ak 的指数函数，分母是所有输入信号的指数函数之和。</a:t>
            </a:r>
          </a:p>
        </p:txBody>
      </p:sp>
      <p:sp>
        <p:nvSpPr>
          <p:cNvPr id="8" name="矩形 7"/>
          <p:cNvSpPr/>
          <p:nvPr/>
        </p:nvSpPr>
        <p:spPr>
          <a:xfrm>
            <a:off x="7270376" y="1595419"/>
            <a:ext cx="3989294" cy="18876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C678DD"/>
                </a:solidFill>
                <a:latin typeface="Source Code Pro"/>
              </a:rPr>
              <a:t>def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61AEEE"/>
                </a:solidFill>
                <a:latin typeface="Source Code Pro"/>
              </a:rPr>
              <a:t>relu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):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 </a:t>
            </a:r>
            <a:r>
              <a:rPr lang="en-US" altLang="zh-CN" dirty="0">
                <a:solidFill>
                  <a:srgbClr val="C678DD"/>
                </a:solidFill>
                <a:latin typeface="Source Code Pro"/>
              </a:rPr>
              <a:t>return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maximum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endParaRPr lang="en-US" altLang="zh-CN" dirty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np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arange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-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5.0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5.0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0.1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y 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=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relu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plt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plot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x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y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plt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ylim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</a:t>
            </a:r>
            <a:r>
              <a:rPr lang="en-US" altLang="zh-CN" dirty="0">
                <a:solidFill>
                  <a:srgbClr val="669900"/>
                </a:solidFill>
                <a:latin typeface="Source Code Pro"/>
              </a:rPr>
              <a:t>-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0.1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,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Source Code Pro"/>
              </a:rPr>
              <a:t>5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)</a:t>
            </a:r>
            <a:r>
              <a:rPr lang="en-US" altLang="zh-CN" dirty="0">
                <a:solidFill>
                  <a:srgbClr val="ABB2BF"/>
                </a:solidFill>
                <a:latin typeface="Source Code Pro"/>
              </a:rPr>
              <a:t> </a:t>
            </a:r>
            <a:r>
              <a:rPr lang="en-US" altLang="zh-CN" i="1" dirty="0">
                <a:solidFill>
                  <a:srgbClr val="5C6370"/>
                </a:solidFill>
                <a:latin typeface="Source Code Pro"/>
              </a:rPr>
              <a:t># </a:t>
            </a:r>
            <a:r>
              <a:rPr lang="zh-CN" altLang="en-US" i="1" dirty="0">
                <a:solidFill>
                  <a:srgbClr val="5C6370"/>
                </a:solidFill>
                <a:latin typeface="Source Code Pro"/>
              </a:rPr>
              <a:t>指定</a:t>
            </a:r>
            <a:r>
              <a:rPr lang="en-US" altLang="zh-CN" i="1" dirty="0">
                <a:solidFill>
                  <a:srgbClr val="5C6370"/>
                </a:solidFill>
                <a:latin typeface="Source Code Pro"/>
              </a:rPr>
              <a:t>y</a:t>
            </a:r>
            <a:r>
              <a:rPr lang="zh-CN" altLang="en-US" i="1" dirty="0">
                <a:solidFill>
                  <a:srgbClr val="5C6370"/>
                </a:solidFill>
                <a:latin typeface="Source Code Pro"/>
              </a:rPr>
              <a:t>轴的范围</a:t>
            </a:r>
            <a:r>
              <a:rPr lang="zh-CN" altLang="en-US" dirty="0">
                <a:solidFill>
                  <a:srgbClr val="ABB2BF"/>
                </a:solidFill>
                <a:latin typeface="Source Code Pro"/>
              </a:rPr>
              <a:t> </a:t>
            </a:r>
            <a:endParaRPr lang="en-US" altLang="zh-CN" dirty="0">
              <a:solidFill>
                <a:srgbClr val="ABB2BF"/>
              </a:solidFill>
              <a:latin typeface="Source Code Pro"/>
            </a:endParaRP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plt</a:t>
            </a:r>
            <a:r>
              <a:rPr lang="en-US" altLang="zh-CN" dirty="0" err="1">
                <a:solidFill>
                  <a:srgbClr val="999999"/>
                </a:solidFill>
                <a:latin typeface="Source Code Pro"/>
              </a:rPr>
              <a:t>.</a:t>
            </a:r>
            <a:r>
              <a:rPr lang="en-US" altLang="zh-CN" dirty="0" err="1">
                <a:solidFill>
                  <a:srgbClr val="ABB2BF"/>
                </a:solidFill>
                <a:latin typeface="Source Code Pro"/>
              </a:rPr>
              <a:t>show</a:t>
            </a:r>
            <a:r>
              <a:rPr lang="en-US" altLang="zh-CN" dirty="0">
                <a:solidFill>
                  <a:srgbClr val="999999"/>
                </a:solidFill>
                <a:latin typeface="Source Code Pro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54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41104</TotalTime>
  <Words>1659</Words>
  <Application>Microsoft Office PowerPoint</Application>
  <PresentationFormat>宽屏</PresentationFormat>
  <Paragraphs>462</Paragraphs>
  <Slides>42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Theme</vt:lpstr>
      <vt:lpstr>最优化技术 -人工神经网络（ANN）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胡 哲诚</cp:lastModifiedBy>
  <cp:revision>626</cp:revision>
  <dcterms:created xsi:type="dcterms:W3CDTF">2019-12-25T10:26:10Z</dcterms:created>
  <dcterms:modified xsi:type="dcterms:W3CDTF">2022-05-29T11:35:29Z</dcterms:modified>
</cp:coreProperties>
</file>